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82" r:id="rId16"/>
    <p:sldId id="269" r:id="rId17"/>
    <p:sldId id="270" r:id="rId18"/>
    <p:sldId id="271" r:id="rId19"/>
    <p:sldId id="272" r:id="rId20"/>
    <p:sldId id="273" r:id="rId21"/>
    <p:sldId id="283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18288000" cy="10287000"/>
  <p:notesSz cx="7010400" cy="9296400"/>
  <p:embeddedFontLst>
    <p:embeddedFont>
      <p:font typeface="Courier Prime" panose="020B0604020202020204" charset="0"/>
      <p:regular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Open Sans Bold" panose="020B0806030504020204" pitchFamily="34" charset="0"/>
      <p:regular r:id="rId35"/>
      <p:bold r:id="rId36"/>
    </p:embeddedFont>
    <p:embeddedFont>
      <p:font typeface="Open Sans Bold Bold" panose="020B0604020202020204" charset="0"/>
      <p:regular r:id="rId37"/>
    </p:embeddedFont>
    <p:embeddedFont>
      <p:font typeface="Open Sans Italics" panose="020B0604020202020204" charset="0"/>
      <p:regular r:id="rId38"/>
    </p:embeddedFont>
    <p:embeddedFont>
      <p:font typeface="TXT Menu Item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F2E307-FB0E-A289-EF90-A8E060F93111}" v="4" dt="2024-11-01T16:53:53.7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customXml" Target="../customXml/item3.xml"/><Relationship Id="rId20" Type="http://schemas.openxmlformats.org/officeDocument/2006/relationships/slide" Target="slides/slide17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lly Wash" userId="5d52fbeb-d6a1-4145-9f83-1539623ae99d" providerId="ADAL" clId="{55AF643C-13F1-41E0-B03C-C4099C1CCB83}"/>
    <pc:docChg chg="undo custSel addSld delSld modSld">
      <pc:chgData name="Molly Wash" userId="5d52fbeb-d6a1-4145-9f83-1539623ae99d" providerId="ADAL" clId="{55AF643C-13F1-41E0-B03C-C4099C1CCB83}" dt="2024-08-07T19:47:48.981" v="293" actId="1076"/>
      <pc:docMkLst>
        <pc:docMk/>
      </pc:docMkLst>
      <pc:sldChg chg="addSp delSp modSp mod">
        <pc:chgData name="Molly Wash" userId="5d52fbeb-d6a1-4145-9f83-1539623ae99d" providerId="ADAL" clId="{55AF643C-13F1-41E0-B03C-C4099C1CCB83}" dt="2024-08-07T19:47:48.981" v="293" actId="1076"/>
        <pc:sldMkLst>
          <pc:docMk/>
          <pc:sldMk cId="0" sldId="267"/>
        </pc:sldMkLst>
        <pc:spChg chg="mod">
          <ac:chgData name="Molly Wash" userId="5d52fbeb-d6a1-4145-9f83-1539623ae99d" providerId="ADAL" clId="{55AF643C-13F1-41E0-B03C-C4099C1CCB83}" dt="2024-08-07T19:29:47.576" v="274" actId="1076"/>
          <ac:spMkLst>
            <pc:docMk/>
            <pc:sldMk cId="0" sldId="267"/>
            <ac:spMk id="2" creationId="{00000000-0000-0000-0000-000000000000}"/>
          </ac:spMkLst>
        </pc:spChg>
        <pc:spChg chg="mod">
          <ac:chgData name="Molly Wash" userId="5d52fbeb-d6a1-4145-9f83-1539623ae99d" providerId="ADAL" clId="{55AF643C-13F1-41E0-B03C-C4099C1CCB83}" dt="2024-08-07T19:47:36.778" v="292" actId="14100"/>
          <ac:spMkLst>
            <pc:docMk/>
            <pc:sldMk cId="0" sldId="267"/>
            <ac:spMk id="3" creationId="{00000000-0000-0000-0000-000000000000}"/>
          </ac:spMkLst>
        </pc:spChg>
        <pc:spChg chg="mod">
          <ac:chgData name="Molly Wash" userId="5d52fbeb-d6a1-4145-9f83-1539623ae99d" providerId="ADAL" clId="{55AF643C-13F1-41E0-B03C-C4099C1CCB83}" dt="2024-08-07T19:47:48.981" v="293" actId="1076"/>
          <ac:spMkLst>
            <pc:docMk/>
            <pc:sldMk cId="0" sldId="267"/>
            <ac:spMk id="9" creationId="{00000000-0000-0000-0000-000000000000}"/>
          </ac:spMkLst>
        </pc:spChg>
        <pc:spChg chg="mod">
          <ac:chgData name="Molly Wash" userId="5d52fbeb-d6a1-4145-9f83-1539623ae99d" providerId="ADAL" clId="{55AF643C-13F1-41E0-B03C-C4099C1CCB83}" dt="2024-08-07T19:29:52.826" v="275" actId="1076"/>
          <ac:spMkLst>
            <pc:docMk/>
            <pc:sldMk cId="0" sldId="267"/>
            <ac:spMk id="14" creationId="{88C12ADC-7796-FC92-4DCC-6347E14C38E3}"/>
          </ac:spMkLst>
        </pc:spChg>
        <pc:spChg chg="del">
          <ac:chgData name="Molly Wash" userId="5d52fbeb-d6a1-4145-9f83-1539623ae99d" providerId="ADAL" clId="{55AF643C-13F1-41E0-B03C-C4099C1CCB83}" dt="2024-08-07T18:05:50.759" v="32" actId="478"/>
          <ac:spMkLst>
            <pc:docMk/>
            <pc:sldMk cId="0" sldId="267"/>
            <ac:spMk id="15" creationId="{49D7AC3C-B6D1-9A09-2253-1026DBDFB20D}"/>
          </ac:spMkLst>
        </pc:spChg>
        <pc:spChg chg="mod">
          <ac:chgData name="Molly Wash" userId="5d52fbeb-d6a1-4145-9f83-1539623ae99d" providerId="ADAL" clId="{55AF643C-13F1-41E0-B03C-C4099C1CCB83}" dt="2024-08-07T19:30:18.408" v="279" actId="688"/>
          <ac:spMkLst>
            <pc:docMk/>
            <pc:sldMk cId="0" sldId="267"/>
            <ac:spMk id="16" creationId="{4F87F32A-6747-2753-C683-FC30CDD51C90}"/>
          </ac:spMkLst>
        </pc:spChg>
        <pc:spChg chg="del">
          <ac:chgData name="Molly Wash" userId="5d52fbeb-d6a1-4145-9f83-1539623ae99d" providerId="ADAL" clId="{55AF643C-13F1-41E0-B03C-C4099C1CCB83}" dt="2024-08-07T18:05:51.556" v="33" actId="478"/>
          <ac:spMkLst>
            <pc:docMk/>
            <pc:sldMk cId="0" sldId="267"/>
            <ac:spMk id="17" creationId="{AD5F9F3D-561C-3684-8641-FCCBE3CACB28}"/>
          </ac:spMkLst>
        </pc:spChg>
        <pc:grpChg chg="add del mod">
          <ac:chgData name="Molly Wash" userId="5d52fbeb-d6a1-4145-9f83-1539623ae99d" providerId="ADAL" clId="{55AF643C-13F1-41E0-B03C-C4099C1CCB83}" dt="2024-08-07T19:46:23.432" v="287" actId="478"/>
          <ac:grpSpMkLst>
            <pc:docMk/>
            <pc:sldMk cId="0" sldId="267"/>
            <ac:grpSpMk id="10" creationId="{A41FCE23-2D75-5FDB-4433-DA9EDC13412D}"/>
          </ac:grpSpMkLst>
        </pc:grpChg>
        <pc:grpChg chg="del">
          <ac:chgData name="Molly Wash" userId="5d52fbeb-d6a1-4145-9f83-1539623ae99d" providerId="ADAL" clId="{55AF643C-13F1-41E0-B03C-C4099C1CCB83}" dt="2024-08-07T18:05:49.576" v="31" actId="478"/>
          <ac:grpSpMkLst>
            <pc:docMk/>
            <pc:sldMk cId="0" sldId="267"/>
            <ac:grpSpMk id="13" creationId="{41825879-8C05-A562-2470-906F04BF3280}"/>
          </ac:grpSpMkLst>
        </pc:grpChg>
      </pc:sldChg>
      <pc:sldChg chg="delSp modSp mod">
        <pc:chgData name="Molly Wash" userId="5d52fbeb-d6a1-4145-9f83-1539623ae99d" providerId="ADAL" clId="{55AF643C-13F1-41E0-B03C-C4099C1CCB83}" dt="2024-08-07T18:08:54.074" v="66" actId="1076"/>
        <pc:sldMkLst>
          <pc:docMk/>
          <pc:sldMk cId="0" sldId="273"/>
        </pc:sldMkLst>
        <pc:spChg chg="mod">
          <ac:chgData name="Molly Wash" userId="5d52fbeb-d6a1-4145-9f83-1539623ae99d" providerId="ADAL" clId="{55AF643C-13F1-41E0-B03C-C4099C1CCB83}" dt="2024-08-07T18:08:54.074" v="66" actId="1076"/>
          <ac:spMkLst>
            <pc:docMk/>
            <pc:sldMk cId="0" sldId="273"/>
            <ac:spMk id="71" creationId="{00000000-0000-0000-0000-000000000000}"/>
          </ac:spMkLst>
        </pc:spChg>
        <pc:spChg chg="mod">
          <ac:chgData name="Molly Wash" userId="5d52fbeb-d6a1-4145-9f83-1539623ae99d" providerId="ADAL" clId="{55AF643C-13F1-41E0-B03C-C4099C1CCB83}" dt="2024-08-07T18:08:44.778" v="63" actId="1076"/>
          <ac:spMkLst>
            <pc:docMk/>
            <pc:sldMk cId="0" sldId="273"/>
            <ac:spMk id="72" creationId="{00000000-0000-0000-0000-000000000000}"/>
          </ac:spMkLst>
        </pc:spChg>
        <pc:spChg chg="del mod">
          <ac:chgData name="Molly Wash" userId="5d52fbeb-d6a1-4145-9f83-1539623ae99d" providerId="ADAL" clId="{55AF643C-13F1-41E0-B03C-C4099C1CCB83}" dt="2024-08-07T18:08:37.128" v="61"/>
          <ac:spMkLst>
            <pc:docMk/>
            <pc:sldMk cId="0" sldId="273"/>
            <ac:spMk id="84" creationId="{08C06082-B5A2-7039-0423-C7FF19BFA969}"/>
          </ac:spMkLst>
        </pc:spChg>
        <pc:grpChg chg="mod">
          <ac:chgData name="Molly Wash" userId="5d52fbeb-d6a1-4145-9f83-1539623ae99d" providerId="ADAL" clId="{55AF643C-13F1-41E0-B03C-C4099C1CCB83}" dt="2024-08-07T18:08:45.542" v="64" actId="1076"/>
          <ac:grpSpMkLst>
            <pc:docMk/>
            <pc:sldMk cId="0" sldId="273"/>
            <ac:grpSpMk id="57" creationId="{00000000-0000-0000-0000-000000000000}"/>
          </ac:grpSpMkLst>
        </pc:grpChg>
      </pc:sldChg>
      <pc:sldChg chg="modSp mod">
        <pc:chgData name="Molly Wash" userId="5d52fbeb-d6a1-4145-9f83-1539623ae99d" providerId="ADAL" clId="{55AF643C-13F1-41E0-B03C-C4099C1CCB83}" dt="2024-08-07T18:11:37.536" v="84" actId="688"/>
        <pc:sldMkLst>
          <pc:docMk/>
          <pc:sldMk cId="0" sldId="275"/>
        </pc:sldMkLst>
        <pc:spChg chg="mod">
          <ac:chgData name="Molly Wash" userId="5d52fbeb-d6a1-4145-9f83-1539623ae99d" providerId="ADAL" clId="{55AF643C-13F1-41E0-B03C-C4099C1CCB83}" dt="2024-08-07T17:58:39.134" v="23" actId="1076"/>
          <ac:spMkLst>
            <pc:docMk/>
            <pc:sldMk cId="0" sldId="275"/>
            <ac:spMk id="2" creationId="{00000000-0000-0000-0000-000000000000}"/>
          </ac:spMkLst>
        </pc:spChg>
        <pc:spChg chg="mod">
          <ac:chgData name="Molly Wash" userId="5d52fbeb-d6a1-4145-9f83-1539623ae99d" providerId="ADAL" clId="{55AF643C-13F1-41E0-B03C-C4099C1CCB83}" dt="2024-08-07T18:11:37.536" v="84" actId="688"/>
          <ac:spMkLst>
            <pc:docMk/>
            <pc:sldMk cId="0" sldId="275"/>
            <ac:spMk id="3" creationId="{00000000-0000-0000-0000-000000000000}"/>
          </ac:spMkLst>
        </pc:spChg>
        <pc:spChg chg="mod">
          <ac:chgData name="Molly Wash" userId="5d52fbeb-d6a1-4145-9f83-1539623ae99d" providerId="ADAL" clId="{55AF643C-13F1-41E0-B03C-C4099C1CCB83}" dt="2024-08-07T18:09:54.076" v="72" actId="1076"/>
          <ac:spMkLst>
            <pc:docMk/>
            <pc:sldMk cId="0" sldId="275"/>
            <ac:spMk id="6" creationId="{00000000-0000-0000-0000-000000000000}"/>
          </ac:spMkLst>
        </pc:spChg>
        <pc:spChg chg="mod">
          <ac:chgData name="Molly Wash" userId="5d52fbeb-d6a1-4145-9f83-1539623ae99d" providerId="ADAL" clId="{55AF643C-13F1-41E0-B03C-C4099C1CCB83}" dt="2024-08-07T18:11:09.765" v="82" actId="255"/>
          <ac:spMkLst>
            <pc:docMk/>
            <pc:sldMk cId="0" sldId="275"/>
            <ac:spMk id="7" creationId="{00000000-0000-0000-0000-000000000000}"/>
          </ac:spMkLst>
        </pc:spChg>
        <pc:spChg chg="mod">
          <ac:chgData name="Molly Wash" userId="5d52fbeb-d6a1-4145-9f83-1539623ae99d" providerId="ADAL" clId="{55AF643C-13F1-41E0-B03C-C4099C1CCB83}" dt="2024-08-07T17:58:31.238" v="22" actId="1076"/>
          <ac:spMkLst>
            <pc:docMk/>
            <pc:sldMk cId="0" sldId="275"/>
            <ac:spMk id="17" creationId="{00000000-0000-0000-0000-000000000000}"/>
          </ac:spMkLst>
        </pc:spChg>
        <pc:grpChg chg="mod">
          <ac:chgData name="Molly Wash" userId="5d52fbeb-d6a1-4145-9f83-1539623ae99d" providerId="ADAL" clId="{55AF643C-13F1-41E0-B03C-C4099C1CCB83}" dt="2024-08-07T18:10:32.834" v="79" actId="1076"/>
          <ac:grpSpMkLst>
            <pc:docMk/>
            <pc:sldMk cId="0" sldId="275"/>
            <ac:grpSpMk id="5" creationId="{00000000-0000-0000-0000-000000000000}"/>
          </ac:grpSpMkLst>
        </pc:grpChg>
      </pc:sldChg>
      <pc:sldChg chg="modSp mod">
        <pc:chgData name="Molly Wash" userId="5d52fbeb-d6a1-4145-9f83-1539623ae99d" providerId="ADAL" clId="{55AF643C-13F1-41E0-B03C-C4099C1CCB83}" dt="2024-08-07T18:12:15.596" v="85" actId="14100"/>
        <pc:sldMkLst>
          <pc:docMk/>
          <pc:sldMk cId="0" sldId="277"/>
        </pc:sldMkLst>
        <pc:grpChg chg="mod">
          <ac:chgData name="Molly Wash" userId="5d52fbeb-d6a1-4145-9f83-1539623ae99d" providerId="ADAL" clId="{55AF643C-13F1-41E0-B03C-C4099C1CCB83}" dt="2024-08-07T18:12:15.596" v="85" actId="14100"/>
          <ac:grpSpMkLst>
            <pc:docMk/>
            <pc:sldMk cId="0" sldId="277"/>
            <ac:grpSpMk id="13" creationId="{00000000-0000-0000-0000-000000000000}"/>
          </ac:grpSpMkLst>
        </pc:grpChg>
      </pc:sldChg>
      <pc:sldChg chg="modSp mod">
        <pc:chgData name="Molly Wash" userId="5d52fbeb-d6a1-4145-9f83-1539623ae99d" providerId="ADAL" clId="{55AF643C-13F1-41E0-B03C-C4099C1CCB83}" dt="2024-08-07T18:13:38.580" v="94" actId="1076"/>
        <pc:sldMkLst>
          <pc:docMk/>
          <pc:sldMk cId="0" sldId="279"/>
        </pc:sldMkLst>
        <pc:spChg chg="mod">
          <ac:chgData name="Molly Wash" userId="5d52fbeb-d6a1-4145-9f83-1539623ae99d" providerId="ADAL" clId="{55AF643C-13F1-41E0-B03C-C4099C1CCB83}" dt="2024-08-07T18:13:12.722" v="92" actId="1076"/>
          <ac:spMkLst>
            <pc:docMk/>
            <pc:sldMk cId="0" sldId="279"/>
            <ac:spMk id="17" creationId="{00000000-0000-0000-0000-000000000000}"/>
          </ac:spMkLst>
        </pc:spChg>
        <pc:grpChg chg="mod">
          <ac:chgData name="Molly Wash" userId="5d52fbeb-d6a1-4145-9f83-1539623ae99d" providerId="ADAL" clId="{55AF643C-13F1-41E0-B03C-C4099C1CCB83}" dt="2024-08-07T18:13:38.580" v="94" actId="1076"/>
          <ac:grpSpMkLst>
            <pc:docMk/>
            <pc:sldMk cId="0" sldId="279"/>
            <ac:grpSpMk id="3" creationId="{00000000-0000-0000-0000-000000000000}"/>
          </ac:grpSpMkLst>
        </pc:grpChg>
      </pc:sldChg>
      <pc:sldChg chg="addSp delSp modSp add mod">
        <pc:chgData name="Molly Wash" userId="5d52fbeb-d6a1-4145-9f83-1539623ae99d" providerId="ADAL" clId="{55AF643C-13F1-41E0-B03C-C4099C1CCB83}" dt="2024-08-07T19:24:03.128" v="99"/>
        <pc:sldMkLst>
          <pc:docMk/>
          <pc:sldMk cId="2902323814" sldId="282"/>
        </pc:sldMkLst>
        <pc:spChg chg="add del mod">
          <ac:chgData name="Molly Wash" userId="5d52fbeb-d6a1-4145-9f83-1539623ae99d" providerId="ADAL" clId="{55AF643C-13F1-41E0-B03C-C4099C1CCB83}" dt="2024-08-07T19:23:49.425" v="97"/>
          <ac:spMkLst>
            <pc:docMk/>
            <pc:sldMk cId="2902323814" sldId="282"/>
            <ac:spMk id="2" creationId="{00000000-0000-0000-0000-000000000000}"/>
          </ac:spMkLst>
        </pc:spChg>
        <pc:spChg chg="del">
          <ac:chgData name="Molly Wash" userId="5d52fbeb-d6a1-4145-9f83-1539623ae99d" providerId="ADAL" clId="{55AF643C-13F1-41E0-B03C-C4099C1CCB83}" dt="2024-08-07T18:05:29.987" v="26" actId="478"/>
          <ac:spMkLst>
            <pc:docMk/>
            <pc:sldMk cId="2902323814" sldId="282"/>
            <ac:spMk id="3" creationId="{00000000-0000-0000-0000-000000000000}"/>
          </ac:spMkLst>
        </pc:spChg>
        <pc:spChg chg="del mod">
          <ac:chgData name="Molly Wash" userId="5d52fbeb-d6a1-4145-9f83-1539623ae99d" providerId="ADAL" clId="{55AF643C-13F1-41E0-B03C-C4099C1CCB83}" dt="2024-08-07T18:05:38.663" v="30" actId="478"/>
          <ac:spMkLst>
            <pc:docMk/>
            <pc:sldMk cId="2902323814" sldId="282"/>
            <ac:spMk id="9" creationId="{00000000-0000-0000-0000-000000000000}"/>
          </ac:spMkLst>
        </pc:spChg>
        <pc:spChg chg="add">
          <ac:chgData name="Molly Wash" userId="5d52fbeb-d6a1-4145-9f83-1539623ae99d" providerId="ADAL" clId="{55AF643C-13F1-41E0-B03C-C4099C1CCB83}" dt="2024-08-07T19:23:52.698" v="98"/>
          <ac:spMkLst>
            <pc:docMk/>
            <pc:sldMk cId="2902323814" sldId="282"/>
            <ac:spMk id="10" creationId="{A5F77497-1669-DD60-BB99-83B2E30F34E2}"/>
          </ac:spMkLst>
        </pc:spChg>
        <pc:spChg chg="add">
          <ac:chgData name="Molly Wash" userId="5d52fbeb-d6a1-4145-9f83-1539623ae99d" providerId="ADAL" clId="{55AF643C-13F1-41E0-B03C-C4099C1CCB83}" dt="2024-08-07T19:24:03.128" v="99"/>
          <ac:spMkLst>
            <pc:docMk/>
            <pc:sldMk cId="2902323814" sldId="282"/>
            <ac:spMk id="14" creationId="{DEE0CC17-8D15-8F5E-01FE-699BE368FF3E}"/>
          </ac:spMkLst>
        </pc:spChg>
        <pc:spChg chg="mod">
          <ac:chgData name="Molly Wash" userId="5d52fbeb-d6a1-4145-9f83-1539623ae99d" providerId="ADAL" clId="{55AF643C-13F1-41E0-B03C-C4099C1CCB83}" dt="2024-08-07T18:07:12.056" v="46" actId="1076"/>
          <ac:spMkLst>
            <pc:docMk/>
            <pc:sldMk cId="2902323814" sldId="282"/>
            <ac:spMk id="15" creationId="{49D7AC3C-B6D1-9A09-2253-1026DBDFB20D}"/>
          </ac:spMkLst>
        </pc:spChg>
        <pc:spChg chg="mod">
          <ac:chgData name="Molly Wash" userId="5d52fbeb-d6a1-4145-9f83-1539623ae99d" providerId="ADAL" clId="{55AF643C-13F1-41E0-B03C-C4099C1CCB83}" dt="2024-08-07T18:07:03.269" v="45" actId="688"/>
          <ac:spMkLst>
            <pc:docMk/>
            <pc:sldMk cId="2902323814" sldId="282"/>
            <ac:spMk id="17" creationId="{AD5F9F3D-561C-3684-8641-FCCBE3CACB28}"/>
          </ac:spMkLst>
        </pc:spChg>
        <pc:grpChg chg="mod">
          <ac:chgData name="Molly Wash" userId="5d52fbeb-d6a1-4145-9f83-1539623ae99d" providerId="ADAL" clId="{55AF643C-13F1-41E0-B03C-C4099C1CCB83}" dt="2024-08-07T18:06:24.450" v="38" actId="1076"/>
          <ac:grpSpMkLst>
            <pc:docMk/>
            <pc:sldMk cId="2902323814" sldId="282"/>
            <ac:grpSpMk id="13" creationId="{41825879-8C05-A562-2470-906F04BF3280}"/>
          </ac:grpSpMkLst>
        </pc:grpChg>
      </pc:sldChg>
      <pc:sldChg chg="delSp modSp add mod">
        <pc:chgData name="Molly Wash" userId="5d52fbeb-d6a1-4145-9f83-1539623ae99d" providerId="ADAL" clId="{55AF643C-13F1-41E0-B03C-C4099C1CCB83}" dt="2024-08-07T18:09:15.511" v="69" actId="478"/>
        <pc:sldMkLst>
          <pc:docMk/>
          <pc:sldMk cId="4141254813" sldId="283"/>
        </pc:sldMkLst>
        <pc:spChg chg="mod">
          <ac:chgData name="Molly Wash" userId="5d52fbeb-d6a1-4145-9f83-1539623ae99d" providerId="ADAL" clId="{55AF643C-13F1-41E0-B03C-C4099C1CCB83}" dt="2024-08-07T18:08:14.378" v="54" actId="14100"/>
          <ac:spMkLst>
            <pc:docMk/>
            <pc:sldMk cId="4141254813" sldId="283"/>
            <ac:spMk id="71" creationId="{00000000-0000-0000-0000-000000000000}"/>
          </ac:spMkLst>
        </pc:spChg>
        <pc:spChg chg="del">
          <ac:chgData name="Molly Wash" userId="5d52fbeb-d6a1-4145-9f83-1539623ae99d" providerId="ADAL" clId="{55AF643C-13F1-41E0-B03C-C4099C1CCB83}" dt="2024-08-07T18:07:57.134" v="49" actId="478"/>
          <ac:spMkLst>
            <pc:docMk/>
            <pc:sldMk cId="4141254813" sldId="283"/>
            <ac:spMk id="72" creationId="{00000000-0000-0000-0000-000000000000}"/>
          </ac:spMkLst>
        </pc:spChg>
        <pc:spChg chg="del mod">
          <ac:chgData name="Molly Wash" userId="5d52fbeb-d6a1-4145-9f83-1539623ae99d" providerId="ADAL" clId="{55AF643C-13F1-41E0-B03C-C4099C1CCB83}" dt="2024-08-07T18:09:15.511" v="69" actId="478"/>
          <ac:spMkLst>
            <pc:docMk/>
            <pc:sldMk cId="4141254813" sldId="283"/>
            <ac:spMk id="83" creationId="{A4411BAD-CA8C-CEE9-0E88-6380BCEE0AC3}"/>
          </ac:spMkLst>
        </pc:spChg>
        <pc:spChg chg="mod">
          <ac:chgData name="Molly Wash" userId="5d52fbeb-d6a1-4145-9f83-1539623ae99d" providerId="ADAL" clId="{55AF643C-13F1-41E0-B03C-C4099C1CCB83}" dt="2024-08-07T18:09:11.519" v="68" actId="14100"/>
          <ac:spMkLst>
            <pc:docMk/>
            <pc:sldMk cId="4141254813" sldId="283"/>
            <ac:spMk id="84" creationId="{08C06082-B5A2-7039-0423-C7FF19BFA969}"/>
          </ac:spMkLst>
        </pc:spChg>
        <pc:grpChg chg="mod">
          <ac:chgData name="Molly Wash" userId="5d52fbeb-d6a1-4145-9f83-1539623ae99d" providerId="ADAL" clId="{55AF643C-13F1-41E0-B03C-C4099C1CCB83}" dt="2024-08-07T18:08:09.363" v="53" actId="1076"/>
          <ac:grpSpMkLst>
            <pc:docMk/>
            <pc:sldMk cId="4141254813" sldId="283"/>
            <ac:grpSpMk id="57" creationId="{00000000-0000-0000-0000-000000000000}"/>
          </ac:grpSpMkLst>
        </pc:grpChg>
      </pc:sldChg>
      <pc:sldChg chg="add del setBg">
        <pc:chgData name="Molly Wash" userId="5d52fbeb-d6a1-4145-9f83-1539623ae99d" providerId="ADAL" clId="{55AF643C-13F1-41E0-B03C-C4099C1CCB83}" dt="2024-08-07T19:24:35.497" v="101"/>
        <pc:sldMkLst>
          <pc:docMk/>
          <pc:sldMk cId="1644358689" sldId="284"/>
        </pc:sldMkLst>
      </pc:sldChg>
    </pc:docChg>
  </pc:docChgLst>
  <pc:docChgLst>
    <pc:chgData name="Molly Wash" userId="S::mwash@vscpa.com::5d52fbeb-d6a1-4145-9f83-1539623ae99d" providerId="AD" clId="Web-{07F2E307-FB0E-A289-EF90-A8E060F93111}"/>
    <pc:docChg chg="modSld">
      <pc:chgData name="Molly Wash" userId="S::mwash@vscpa.com::5d52fbeb-d6a1-4145-9f83-1539623ae99d" providerId="AD" clId="Web-{07F2E307-FB0E-A289-EF90-A8E060F93111}" dt="2024-11-01T16:53:28.487" v="0" actId="20577"/>
      <pc:docMkLst>
        <pc:docMk/>
      </pc:docMkLst>
      <pc:sldChg chg="modSp">
        <pc:chgData name="Molly Wash" userId="S::mwash@vscpa.com::5d52fbeb-d6a1-4145-9f83-1539623ae99d" providerId="AD" clId="Web-{07F2E307-FB0E-A289-EF90-A8E060F93111}" dt="2024-11-01T16:53:28.487" v="0" actId="20577"/>
        <pc:sldMkLst>
          <pc:docMk/>
          <pc:sldMk cId="0" sldId="257"/>
        </pc:sldMkLst>
        <pc:spChg chg="mod">
          <ac:chgData name="Molly Wash" userId="S::mwash@vscpa.com::5d52fbeb-d6a1-4145-9f83-1539623ae99d" providerId="AD" clId="Web-{07F2E307-FB0E-A289-EF90-A8E060F93111}" dt="2024-11-01T16:53:28.487" v="0" actId="20577"/>
          <ac:spMkLst>
            <pc:docMk/>
            <pc:sldMk cId="0" sldId="257"/>
            <ac:spMk id="6" creationId="{00000000-0000-0000-0000-000000000000}"/>
          </ac:spMkLst>
        </pc:spChg>
      </pc:sldChg>
    </pc:docChg>
  </pc:docChgLst>
  <pc:docChgLst>
    <pc:chgData name="Molly Wash" userId="S::mwash@vscpa.com::5d52fbeb-d6a1-4145-9f83-1539623ae99d" providerId="AD" clId="Web-{9F11B22C-A06A-5651-C9A4-04C8D0E0772D}"/>
    <pc:docChg chg="modSld">
      <pc:chgData name="Molly Wash" userId="S::mwash@vscpa.com::5d52fbeb-d6a1-4145-9f83-1539623ae99d" providerId="AD" clId="Web-{9F11B22C-A06A-5651-C9A4-04C8D0E0772D}" dt="2024-08-12T17:38:58.356" v="15" actId="20577"/>
      <pc:docMkLst>
        <pc:docMk/>
      </pc:docMkLst>
      <pc:sldChg chg="modSp">
        <pc:chgData name="Molly Wash" userId="S::mwash@vscpa.com::5d52fbeb-d6a1-4145-9f83-1539623ae99d" providerId="AD" clId="Web-{9F11B22C-A06A-5651-C9A4-04C8D0E0772D}" dt="2024-08-12T17:38:58.356" v="15" actId="20577"/>
        <pc:sldMkLst>
          <pc:docMk/>
          <pc:sldMk cId="0" sldId="275"/>
        </pc:sldMkLst>
        <pc:spChg chg="mod">
          <ac:chgData name="Molly Wash" userId="S::mwash@vscpa.com::5d52fbeb-d6a1-4145-9f83-1539623ae99d" providerId="AD" clId="Web-{9F11B22C-A06A-5651-C9A4-04C8D0E0772D}" dt="2024-08-12T17:38:52.215" v="13" actId="20577"/>
          <ac:spMkLst>
            <pc:docMk/>
            <pc:sldMk cId="0" sldId="275"/>
            <ac:spMk id="6" creationId="{00000000-0000-0000-0000-000000000000}"/>
          </ac:spMkLst>
        </pc:spChg>
        <pc:spChg chg="mod">
          <ac:chgData name="Molly Wash" userId="S::mwash@vscpa.com::5d52fbeb-d6a1-4145-9f83-1539623ae99d" providerId="AD" clId="Web-{9F11B22C-A06A-5651-C9A4-04C8D0E0772D}" dt="2024-08-12T17:38:58.356" v="15" actId="20577"/>
          <ac:spMkLst>
            <pc:docMk/>
            <pc:sldMk cId="0" sldId="275"/>
            <ac:spMk id="7" creationId="{00000000-0000-0000-0000-000000000000}"/>
          </ac:spMkLst>
        </pc:spChg>
        <pc:spChg chg="mod">
          <ac:chgData name="Molly Wash" userId="S::mwash@vscpa.com::5d52fbeb-d6a1-4145-9f83-1539623ae99d" providerId="AD" clId="Web-{9F11B22C-A06A-5651-C9A4-04C8D0E0772D}" dt="2024-08-12T17:38:26.902" v="11" actId="1076"/>
          <ac:spMkLst>
            <pc:docMk/>
            <pc:sldMk cId="0" sldId="275"/>
            <ac:spMk id="17" creationId="{00000000-0000-0000-0000-000000000000}"/>
          </ac:spMkLst>
        </pc:spChg>
      </pc:sldChg>
    </pc:docChg>
  </pc:docChgLst>
  <pc:docChgLst>
    <pc:chgData name="Molly Wash" userId="S::mwash@vscpa.com::5d52fbeb-d6a1-4145-9f83-1539623ae99d" providerId="AD" clId="Web-{D6BC02BC-9BD0-7A22-8F72-7C33683B313E}"/>
    <pc:docChg chg="modSld">
      <pc:chgData name="Molly Wash" userId="S::mwash@vscpa.com::5d52fbeb-d6a1-4145-9f83-1539623ae99d" providerId="AD" clId="Web-{D6BC02BC-9BD0-7A22-8F72-7C33683B313E}" dt="2024-08-12T17:36:39.285" v="9" actId="14100"/>
      <pc:docMkLst>
        <pc:docMk/>
      </pc:docMkLst>
      <pc:sldChg chg="modSp">
        <pc:chgData name="Molly Wash" userId="S::mwash@vscpa.com::5d52fbeb-d6a1-4145-9f83-1539623ae99d" providerId="AD" clId="Web-{D6BC02BC-9BD0-7A22-8F72-7C33683B313E}" dt="2024-08-12T17:36:39.285" v="9" actId="14100"/>
        <pc:sldMkLst>
          <pc:docMk/>
          <pc:sldMk cId="0" sldId="275"/>
        </pc:sldMkLst>
        <pc:spChg chg="mod">
          <ac:chgData name="Molly Wash" userId="S::mwash@vscpa.com::5d52fbeb-d6a1-4145-9f83-1539623ae99d" providerId="AD" clId="Web-{D6BC02BC-9BD0-7A22-8F72-7C33683B313E}" dt="2024-08-12T17:35:50.080" v="6" actId="20577"/>
          <ac:spMkLst>
            <pc:docMk/>
            <pc:sldMk cId="0" sldId="275"/>
            <ac:spMk id="6" creationId="{00000000-0000-0000-0000-000000000000}"/>
          </ac:spMkLst>
        </pc:spChg>
        <pc:spChg chg="mod">
          <ac:chgData name="Molly Wash" userId="S::mwash@vscpa.com::5d52fbeb-d6a1-4145-9f83-1539623ae99d" providerId="AD" clId="Web-{D6BC02BC-9BD0-7A22-8F72-7C33683B313E}" dt="2024-08-12T17:36:23.660" v="8" actId="14100"/>
          <ac:spMkLst>
            <pc:docMk/>
            <pc:sldMk cId="0" sldId="275"/>
            <ac:spMk id="7" creationId="{00000000-0000-0000-0000-000000000000}"/>
          </ac:spMkLst>
        </pc:spChg>
        <pc:grpChg chg="mod">
          <ac:chgData name="Molly Wash" userId="S::mwash@vscpa.com::5d52fbeb-d6a1-4145-9f83-1539623ae99d" providerId="AD" clId="Web-{D6BC02BC-9BD0-7A22-8F72-7C33683B313E}" dt="2024-08-12T17:36:39.285" v="9" actId="14100"/>
          <ac:grpSpMkLst>
            <pc:docMk/>
            <pc:sldMk cId="0" sldId="275"/>
            <ac:grpSpMk id="5" creationId="{00000000-0000-0000-0000-000000000000}"/>
          </ac:grpSpMkLst>
        </pc:grpChg>
      </pc:sldChg>
    </pc:docChg>
  </pc:docChgLst>
  <pc:docChgLst>
    <pc:chgData name="Molly Wash" userId="S::mwash@vscpa.com::5d52fbeb-d6a1-4145-9f83-1539623ae99d" providerId="AD" clId="Web-{F46A8FE0-A5B5-0C6A-788B-1836FD294A8E}"/>
    <pc:docChg chg="delSld modSld">
      <pc:chgData name="Molly Wash" userId="S::mwash@vscpa.com::5d52fbeb-d6a1-4145-9f83-1539623ae99d" providerId="AD" clId="Web-{F46A8FE0-A5B5-0C6A-788B-1836FD294A8E}" dt="2024-08-07T17:55:15.531" v="188" actId="1076"/>
      <pc:docMkLst>
        <pc:docMk/>
      </pc:docMkLst>
      <pc:sldChg chg="addSp modSp">
        <pc:chgData name="Molly Wash" userId="S::mwash@vscpa.com::5d52fbeb-d6a1-4145-9f83-1539623ae99d" providerId="AD" clId="Web-{F46A8FE0-A5B5-0C6A-788B-1836FD294A8E}" dt="2024-08-07T17:37:53.553" v="26" actId="1076"/>
        <pc:sldMkLst>
          <pc:docMk/>
          <pc:sldMk cId="0" sldId="267"/>
        </pc:sldMkLst>
        <pc:spChg chg="mod">
          <ac:chgData name="Molly Wash" userId="S::mwash@vscpa.com::5d52fbeb-d6a1-4145-9f83-1539623ae99d" providerId="AD" clId="Web-{F46A8FE0-A5B5-0C6A-788B-1836FD294A8E}" dt="2024-08-07T17:36:48.380" v="20" actId="1076"/>
          <ac:spMkLst>
            <pc:docMk/>
            <pc:sldMk cId="0" sldId="267"/>
            <ac:spMk id="2" creationId="{00000000-0000-0000-0000-000000000000}"/>
          </ac:spMkLst>
        </pc:spChg>
        <pc:spChg chg="mod">
          <ac:chgData name="Molly Wash" userId="S::mwash@vscpa.com::5d52fbeb-d6a1-4145-9f83-1539623ae99d" providerId="AD" clId="Web-{F46A8FE0-A5B5-0C6A-788B-1836FD294A8E}" dt="2024-08-07T17:36:34.692" v="18" actId="1076"/>
          <ac:spMkLst>
            <pc:docMk/>
            <pc:sldMk cId="0" sldId="267"/>
            <ac:spMk id="3" creationId="{00000000-0000-0000-0000-000000000000}"/>
          </ac:spMkLst>
        </pc:spChg>
        <pc:spChg chg="mod">
          <ac:chgData name="Molly Wash" userId="S::mwash@vscpa.com::5d52fbeb-d6a1-4145-9f83-1539623ae99d" providerId="AD" clId="Web-{F46A8FE0-A5B5-0C6A-788B-1836FD294A8E}" dt="2024-08-07T17:34:48.424" v="7" actId="1076"/>
          <ac:spMkLst>
            <pc:docMk/>
            <pc:sldMk cId="0" sldId="267"/>
            <ac:spMk id="9" creationId="{00000000-0000-0000-0000-000000000000}"/>
          </ac:spMkLst>
        </pc:spChg>
        <pc:spChg chg="add mod">
          <ac:chgData name="Molly Wash" userId="S::mwash@vscpa.com::5d52fbeb-d6a1-4145-9f83-1539623ae99d" providerId="AD" clId="Web-{F46A8FE0-A5B5-0C6A-788B-1836FD294A8E}" dt="2024-08-07T17:37:53.553" v="26" actId="1076"/>
          <ac:spMkLst>
            <pc:docMk/>
            <pc:sldMk cId="0" sldId="267"/>
            <ac:spMk id="15" creationId="{49D7AC3C-B6D1-9A09-2253-1026DBDFB20D}"/>
          </ac:spMkLst>
        </pc:spChg>
        <pc:spChg chg="add mod">
          <ac:chgData name="Molly Wash" userId="S::mwash@vscpa.com::5d52fbeb-d6a1-4145-9f83-1539623ae99d" providerId="AD" clId="Web-{F46A8FE0-A5B5-0C6A-788B-1836FD294A8E}" dt="2024-08-07T17:35:56.347" v="15" actId="1076"/>
          <ac:spMkLst>
            <pc:docMk/>
            <pc:sldMk cId="0" sldId="267"/>
            <ac:spMk id="17" creationId="{AD5F9F3D-561C-3684-8641-FCCBE3CACB28}"/>
          </ac:spMkLst>
        </pc:spChg>
        <pc:grpChg chg="add mod">
          <ac:chgData name="Molly Wash" userId="S::mwash@vscpa.com::5d52fbeb-d6a1-4145-9f83-1539623ae99d" providerId="AD" clId="Web-{F46A8FE0-A5B5-0C6A-788B-1836FD294A8E}" dt="2024-08-07T17:36:55.630" v="21" actId="1076"/>
          <ac:grpSpMkLst>
            <pc:docMk/>
            <pc:sldMk cId="0" sldId="267"/>
            <ac:grpSpMk id="13" creationId="{41825879-8C05-A562-2470-906F04BF3280}"/>
          </ac:grpSpMkLst>
        </pc:grpChg>
      </pc:sldChg>
      <pc:sldChg chg="del">
        <pc:chgData name="Molly Wash" userId="S::mwash@vscpa.com::5d52fbeb-d6a1-4145-9f83-1539623ae99d" providerId="AD" clId="Web-{F46A8FE0-A5B5-0C6A-788B-1836FD294A8E}" dt="2024-08-07T17:37:59.710" v="27"/>
        <pc:sldMkLst>
          <pc:docMk/>
          <pc:sldMk cId="0" sldId="268"/>
        </pc:sldMkLst>
      </pc:sldChg>
      <pc:sldChg chg="addSp delSp modSp">
        <pc:chgData name="Molly Wash" userId="S::mwash@vscpa.com::5d52fbeb-d6a1-4145-9f83-1539623ae99d" providerId="AD" clId="Web-{F46A8FE0-A5B5-0C6A-788B-1836FD294A8E}" dt="2024-08-07T17:52:10.683" v="172"/>
        <pc:sldMkLst>
          <pc:docMk/>
          <pc:sldMk cId="0" sldId="273"/>
        </pc:sldMkLst>
        <pc:spChg chg="ord">
          <ac:chgData name="Molly Wash" userId="S::mwash@vscpa.com::5d52fbeb-d6a1-4145-9f83-1539623ae99d" providerId="AD" clId="Web-{F46A8FE0-A5B5-0C6A-788B-1836FD294A8E}" dt="2024-08-07T17:39:00.055" v="35"/>
          <ac:spMkLst>
            <pc:docMk/>
            <pc:sldMk cId="0" sldId="273"/>
            <ac:spMk id="58" creationId="{00000000-0000-0000-0000-000000000000}"/>
          </ac:spMkLst>
        </pc:spChg>
        <pc:spChg chg="mod">
          <ac:chgData name="Molly Wash" userId="S::mwash@vscpa.com::5d52fbeb-d6a1-4145-9f83-1539623ae99d" providerId="AD" clId="Web-{F46A8FE0-A5B5-0C6A-788B-1836FD294A8E}" dt="2024-08-07T17:49:09.600" v="116" actId="1076"/>
          <ac:spMkLst>
            <pc:docMk/>
            <pc:sldMk cId="0" sldId="273"/>
            <ac:spMk id="68" creationId="{00000000-0000-0000-0000-000000000000}"/>
          </ac:spMkLst>
        </pc:spChg>
        <pc:spChg chg="mod">
          <ac:chgData name="Molly Wash" userId="S::mwash@vscpa.com::5d52fbeb-d6a1-4145-9f83-1539623ae99d" providerId="AD" clId="Web-{F46A8FE0-A5B5-0C6A-788B-1836FD294A8E}" dt="2024-08-07T17:51:20.744" v="164" actId="1076"/>
          <ac:spMkLst>
            <pc:docMk/>
            <pc:sldMk cId="0" sldId="273"/>
            <ac:spMk id="71" creationId="{00000000-0000-0000-0000-000000000000}"/>
          </ac:spMkLst>
        </pc:spChg>
        <pc:spChg chg="mod">
          <ac:chgData name="Molly Wash" userId="S::mwash@vscpa.com::5d52fbeb-d6a1-4145-9f83-1539623ae99d" providerId="AD" clId="Web-{F46A8FE0-A5B5-0C6A-788B-1836FD294A8E}" dt="2024-08-07T17:51:02.806" v="161" actId="14100"/>
          <ac:spMkLst>
            <pc:docMk/>
            <pc:sldMk cId="0" sldId="273"/>
            <ac:spMk id="72" creationId="{00000000-0000-0000-0000-000000000000}"/>
          </ac:spMkLst>
        </pc:spChg>
        <pc:spChg chg="add del">
          <ac:chgData name="Molly Wash" userId="S::mwash@vscpa.com::5d52fbeb-d6a1-4145-9f83-1539623ae99d" providerId="AD" clId="Web-{F46A8FE0-A5B5-0C6A-788B-1836FD294A8E}" dt="2024-08-07T17:37:50.662" v="25"/>
          <ac:spMkLst>
            <pc:docMk/>
            <pc:sldMk cId="0" sldId="273"/>
            <ac:spMk id="75" creationId="{FCE21DEB-E956-B8BE-2927-18E7706277F1}"/>
          </ac:spMkLst>
        </pc:spChg>
        <pc:spChg chg="add del">
          <ac:chgData name="Molly Wash" userId="S::mwash@vscpa.com::5d52fbeb-d6a1-4145-9f83-1539623ae99d" providerId="AD" clId="Web-{F46A8FE0-A5B5-0C6A-788B-1836FD294A8E}" dt="2024-08-07T17:38:41.586" v="33"/>
          <ac:spMkLst>
            <pc:docMk/>
            <pc:sldMk cId="0" sldId="273"/>
            <ac:spMk id="77" creationId="{DE0EB994-AC5D-7ABF-A474-E85F259AE836}"/>
          </ac:spMkLst>
        </pc:spChg>
        <pc:spChg chg="add del">
          <ac:chgData name="Molly Wash" userId="S::mwash@vscpa.com::5d52fbeb-d6a1-4145-9f83-1539623ae99d" providerId="AD" clId="Web-{F46A8FE0-A5B5-0C6A-788B-1836FD294A8E}" dt="2024-08-07T17:39:45.118" v="40"/>
          <ac:spMkLst>
            <pc:docMk/>
            <pc:sldMk cId="0" sldId="273"/>
            <ac:spMk id="79" creationId="{57D4C4A9-5E00-01AE-6AFC-6C29D5031D1D}"/>
          </ac:spMkLst>
        </pc:spChg>
        <pc:spChg chg="add del mod">
          <ac:chgData name="Molly Wash" userId="S::mwash@vscpa.com::5d52fbeb-d6a1-4145-9f83-1539623ae99d" providerId="AD" clId="Web-{F46A8FE0-A5B5-0C6A-788B-1836FD294A8E}" dt="2024-08-07T17:52:10.683" v="172"/>
          <ac:spMkLst>
            <pc:docMk/>
            <pc:sldMk cId="0" sldId="273"/>
            <ac:spMk id="81" creationId="{60FDA4B2-5560-0946-41F7-ED2CEA2E15B7}"/>
          </ac:spMkLst>
        </pc:spChg>
        <pc:spChg chg="add mod ord">
          <ac:chgData name="Molly Wash" userId="S::mwash@vscpa.com::5d52fbeb-d6a1-4145-9f83-1539623ae99d" providerId="AD" clId="Web-{F46A8FE0-A5B5-0C6A-788B-1836FD294A8E}" dt="2024-08-07T17:46:21.800" v="98" actId="1076"/>
          <ac:spMkLst>
            <pc:docMk/>
            <pc:sldMk cId="0" sldId="273"/>
            <ac:spMk id="83" creationId="{A4411BAD-CA8C-CEE9-0E88-6380BCEE0AC3}"/>
          </ac:spMkLst>
        </pc:spChg>
        <pc:spChg chg="add mod">
          <ac:chgData name="Molly Wash" userId="S::mwash@vscpa.com::5d52fbeb-d6a1-4145-9f83-1539623ae99d" providerId="AD" clId="Web-{F46A8FE0-A5B5-0C6A-788B-1836FD294A8E}" dt="2024-08-07T17:51:25.635" v="165" actId="1076"/>
          <ac:spMkLst>
            <pc:docMk/>
            <pc:sldMk cId="0" sldId="273"/>
            <ac:spMk id="84" creationId="{08C06082-B5A2-7039-0423-C7FF19BFA969}"/>
          </ac:spMkLst>
        </pc:spChg>
        <pc:grpChg chg="mod">
          <ac:chgData name="Molly Wash" userId="S::mwash@vscpa.com::5d52fbeb-d6a1-4145-9f83-1539623ae99d" providerId="AD" clId="Web-{F46A8FE0-A5B5-0C6A-788B-1836FD294A8E}" dt="2024-08-07T17:38:39.648" v="32" actId="1076"/>
          <ac:grpSpMkLst>
            <pc:docMk/>
            <pc:sldMk cId="0" sldId="273"/>
            <ac:grpSpMk id="2" creationId="{00000000-0000-0000-0000-000000000000}"/>
          </ac:grpSpMkLst>
        </pc:grpChg>
        <pc:grpChg chg="mod">
          <ac:chgData name="Molly Wash" userId="S::mwash@vscpa.com::5d52fbeb-d6a1-4145-9f83-1539623ae99d" providerId="AD" clId="Web-{F46A8FE0-A5B5-0C6A-788B-1836FD294A8E}" dt="2024-08-07T17:52:05.370" v="168" actId="1076"/>
          <ac:grpSpMkLst>
            <pc:docMk/>
            <pc:sldMk cId="0" sldId="273"/>
            <ac:grpSpMk id="57" creationId="{00000000-0000-0000-0000-000000000000}"/>
          </ac:grpSpMkLst>
        </pc:grpChg>
      </pc:sldChg>
      <pc:sldChg chg="addSp delSp modSp del">
        <pc:chgData name="Molly Wash" userId="S::mwash@vscpa.com::5d52fbeb-d6a1-4145-9f83-1539623ae99d" providerId="AD" clId="Web-{F46A8FE0-A5B5-0C6A-788B-1836FD294A8E}" dt="2024-08-07T17:52:44.918" v="173"/>
        <pc:sldMkLst>
          <pc:docMk/>
          <pc:sldMk cId="0" sldId="274"/>
        </pc:sldMkLst>
        <pc:spChg chg="mod">
          <ac:chgData name="Molly Wash" userId="S::mwash@vscpa.com::5d52fbeb-d6a1-4145-9f83-1539623ae99d" providerId="AD" clId="Web-{F46A8FE0-A5B5-0C6A-788B-1836FD294A8E}" dt="2024-08-07T17:40:53.089" v="47" actId="14100"/>
          <ac:spMkLst>
            <pc:docMk/>
            <pc:sldMk cId="0" sldId="274"/>
            <ac:spMk id="69" creationId="{00000000-0000-0000-0000-000000000000}"/>
          </ac:spMkLst>
        </pc:spChg>
        <pc:spChg chg="add del mod">
          <ac:chgData name="Molly Wash" userId="S::mwash@vscpa.com::5d52fbeb-d6a1-4145-9f83-1539623ae99d" providerId="AD" clId="Web-{F46A8FE0-A5B5-0C6A-788B-1836FD294A8E}" dt="2024-08-07T17:39:20.602" v="38"/>
          <ac:spMkLst>
            <pc:docMk/>
            <pc:sldMk cId="0" sldId="274"/>
            <ac:spMk id="75" creationId="{7F3424E2-8121-297B-CF92-CB796DF23145}"/>
          </ac:spMkLst>
        </pc:spChg>
        <pc:grpChg chg="mod">
          <ac:chgData name="Molly Wash" userId="S::mwash@vscpa.com::5d52fbeb-d6a1-4145-9f83-1539623ae99d" providerId="AD" clId="Web-{F46A8FE0-A5B5-0C6A-788B-1836FD294A8E}" dt="2024-08-07T17:40:43.963" v="46" actId="1076"/>
          <ac:grpSpMkLst>
            <pc:docMk/>
            <pc:sldMk cId="0" sldId="274"/>
            <ac:grpSpMk id="68" creationId="{00000000-0000-0000-0000-000000000000}"/>
          </ac:grpSpMkLst>
        </pc:grpChg>
      </pc:sldChg>
      <pc:sldChg chg="modSp">
        <pc:chgData name="Molly Wash" userId="S::mwash@vscpa.com::5d52fbeb-d6a1-4145-9f83-1539623ae99d" providerId="AD" clId="Web-{F46A8FE0-A5B5-0C6A-788B-1836FD294A8E}" dt="2024-08-07T17:55:15.531" v="188" actId="1076"/>
        <pc:sldMkLst>
          <pc:docMk/>
          <pc:sldMk cId="0" sldId="275"/>
        </pc:sldMkLst>
        <pc:spChg chg="mod">
          <ac:chgData name="Molly Wash" userId="S::mwash@vscpa.com::5d52fbeb-d6a1-4145-9f83-1539623ae99d" providerId="AD" clId="Web-{F46A8FE0-A5B5-0C6A-788B-1836FD294A8E}" dt="2024-08-07T17:55:15.531" v="188" actId="1076"/>
          <ac:spMkLst>
            <pc:docMk/>
            <pc:sldMk cId="0" sldId="275"/>
            <ac:spMk id="3" creationId="{00000000-0000-0000-0000-000000000000}"/>
          </ac:spMkLst>
        </pc:spChg>
        <pc:spChg chg="mod">
          <ac:chgData name="Molly Wash" userId="S::mwash@vscpa.com::5d52fbeb-d6a1-4145-9f83-1539623ae99d" providerId="AD" clId="Web-{F46A8FE0-A5B5-0C6A-788B-1836FD294A8E}" dt="2024-08-07T17:55:03.109" v="186" actId="1076"/>
          <ac:spMkLst>
            <pc:docMk/>
            <pc:sldMk cId="0" sldId="275"/>
            <ac:spMk id="6" creationId="{00000000-0000-0000-0000-000000000000}"/>
          </ac:spMkLst>
        </pc:spChg>
        <pc:spChg chg="mod">
          <ac:chgData name="Molly Wash" userId="S::mwash@vscpa.com::5d52fbeb-d6a1-4145-9f83-1539623ae99d" providerId="AD" clId="Web-{F46A8FE0-A5B5-0C6A-788B-1836FD294A8E}" dt="2024-08-07T17:55:08.437" v="187" actId="1076"/>
          <ac:spMkLst>
            <pc:docMk/>
            <pc:sldMk cId="0" sldId="275"/>
            <ac:spMk id="7" creationId="{00000000-0000-0000-0000-000000000000}"/>
          </ac:spMkLst>
        </pc:spChg>
        <pc:grpChg chg="mod">
          <ac:chgData name="Molly Wash" userId="S::mwash@vscpa.com::5d52fbeb-d6a1-4145-9f83-1539623ae99d" providerId="AD" clId="Web-{F46A8FE0-A5B5-0C6A-788B-1836FD294A8E}" dt="2024-08-07T17:53:37.451" v="184" actId="1076"/>
          <ac:grpSpMkLst>
            <pc:docMk/>
            <pc:sldMk cId="0" sldId="275"/>
            <ac:grpSpMk id="5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svg"/><Relationship Id="rId7" Type="http://schemas.openxmlformats.org/officeDocument/2006/relationships/image" Target="../media/image4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3.sv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15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" Type="http://schemas.openxmlformats.org/officeDocument/2006/relationships/image" Target="../media/image53.svg"/><Relationship Id="rId21" Type="http://schemas.openxmlformats.org/officeDocument/2006/relationships/image" Target="../media/image29.pn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" Type="http://schemas.openxmlformats.org/officeDocument/2006/relationships/image" Target="../media/image53.svg"/><Relationship Id="rId21" Type="http://schemas.openxmlformats.org/officeDocument/2006/relationships/image" Target="../media/image29.pn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1.png"/><Relationship Id="rId7" Type="http://schemas.openxmlformats.org/officeDocument/2006/relationships/hyperlink" Target="https://vscpa0.sharepoint.com/:f:/s/AcademicRelations/EuqULkJzoZxGuCcLP0YRRdoBb4eHvcJpmFsONBTVT8pqXg?e=klltPS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15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7" Type="http://schemas.openxmlformats.org/officeDocument/2006/relationships/image" Target="../media/image4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4.svg"/><Relationship Id="rId7" Type="http://schemas.openxmlformats.org/officeDocument/2006/relationships/image" Target="../media/image1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openxmlformats.org/officeDocument/2006/relationships/image" Target="../media/image99.svg"/><Relationship Id="rId5" Type="http://schemas.openxmlformats.org/officeDocument/2006/relationships/image" Target="../media/image96.pn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1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jpeg"/><Relationship Id="rId7" Type="http://schemas.openxmlformats.org/officeDocument/2006/relationships/image" Target="../media/image104.sv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adXBJGlXrfY" TargetMode="External"/><Relationship Id="rId6" Type="http://schemas.openxmlformats.org/officeDocument/2006/relationships/image" Target="../media/image103.png"/><Relationship Id="rId11" Type="http://schemas.openxmlformats.org/officeDocument/2006/relationships/image" Target="../media/image108.svg"/><Relationship Id="rId5" Type="http://schemas.openxmlformats.org/officeDocument/2006/relationships/image" Target="../media/image102.sv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7" Type="http://schemas.openxmlformats.org/officeDocument/2006/relationships/image" Target="../media/image4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4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01700" y="-2007108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220434" y="3973600"/>
            <a:ext cx="11485182" cy="870537"/>
            <a:chOff x="0" y="0"/>
            <a:chExt cx="3024904" cy="2292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4904" cy="229277"/>
            </a:xfrm>
            <a:custGeom>
              <a:avLst/>
              <a:gdLst/>
              <a:ahLst/>
              <a:cxnLst/>
              <a:rect l="l" t="t" r="r" b="b"/>
              <a:pathLst>
                <a:path w="3024904" h="229277">
                  <a:moveTo>
                    <a:pt x="0" y="0"/>
                  </a:moveTo>
                  <a:lnTo>
                    <a:pt x="3024904" y="0"/>
                  </a:lnTo>
                  <a:lnTo>
                    <a:pt x="3024904" y="229277"/>
                  </a:lnTo>
                  <a:lnTo>
                    <a:pt x="0" y="229277"/>
                  </a:lnTo>
                  <a:close/>
                </a:path>
              </a:pathLst>
            </a:custGeom>
            <a:solidFill>
              <a:srgbClr val="CCF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24904" cy="267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892796" y="9762287"/>
            <a:ext cx="3395204" cy="1049427"/>
          </a:xfrm>
          <a:custGeom>
            <a:avLst/>
            <a:gdLst/>
            <a:ahLst/>
            <a:cxnLst/>
            <a:rect l="l" t="t" r="r" b="b"/>
            <a:pathLst>
              <a:path w="3395204" h="1049427">
                <a:moveTo>
                  <a:pt x="0" y="0"/>
                </a:moveTo>
                <a:lnTo>
                  <a:pt x="3395204" y="0"/>
                </a:lnTo>
                <a:lnTo>
                  <a:pt x="3395204" y="1049426"/>
                </a:lnTo>
                <a:lnTo>
                  <a:pt x="0" y="10494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497591" y="9762287"/>
            <a:ext cx="3395204" cy="1049427"/>
          </a:xfrm>
          <a:custGeom>
            <a:avLst/>
            <a:gdLst/>
            <a:ahLst/>
            <a:cxnLst/>
            <a:rect l="l" t="t" r="r" b="b"/>
            <a:pathLst>
              <a:path w="3395204" h="1049427">
                <a:moveTo>
                  <a:pt x="0" y="0"/>
                </a:moveTo>
                <a:lnTo>
                  <a:pt x="3395205" y="0"/>
                </a:lnTo>
                <a:lnTo>
                  <a:pt x="3395205" y="1049426"/>
                </a:lnTo>
                <a:lnTo>
                  <a:pt x="0" y="10494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852983" y="944883"/>
            <a:ext cx="4828297" cy="1062225"/>
          </a:xfrm>
          <a:custGeom>
            <a:avLst/>
            <a:gdLst/>
            <a:ahLst/>
            <a:cxnLst/>
            <a:rect l="l" t="t" r="r" b="b"/>
            <a:pathLst>
              <a:path w="4828297" h="1062225">
                <a:moveTo>
                  <a:pt x="0" y="0"/>
                </a:moveTo>
                <a:lnTo>
                  <a:pt x="4828297" y="0"/>
                </a:lnTo>
                <a:lnTo>
                  <a:pt x="4828297" y="1062225"/>
                </a:lnTo>
                <a:lnTo>
                  <a:pt x="0" y="1062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498360" y="3584257"/>
            <a:ext cx="11342307" cy="146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6"/>
              </a:lnSpc>
              <a:spcBef>
                <a:spcPct val="0"/>
              </a:spcBef>
            </a:pPr>
            <a:r>
              <a:rPr lang="en-US" sz="10400" spc="1081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ACCOUNTING: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98360" y="5082096"/>
            <a:ext cx="12931121" cy="173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4"/>
              </a:lnSpc>
            </a:pPr>
            <a:r>
              <a:rPr lang="en-US" sz="5900">
                <a:solidFill>
                  <a:srgbClr val="741746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WHAT IT IS, ISN’T &amp; WHY IT’S </a:t>
            </a:r>
          </a:p>
          <a:p>
            <a:pPr algn="l">
              <a:lnSpc>
                <a:spcPts val="6844"/>
              </a:lnSpc>
            </a:pPr>
            <a:r>
              <a:rPr lang="en-US" sz="5900">
                <a:solidFill>
                  <a:srgbClr val="741746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WAY MORE THAN MATH!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72564" y="228914"/>
            <a:ext cx="8808401" cy="9790706"/>
            <a:chOff x="0" y="0"/>
            <a:chExt cx="11744535" cy="13054274"/>
          </a:xfrm>
        </p:grpSpPr>
        <p:sp>
          <p:nvSpPr>
            <p:cNvPr id="3" name="Freeform 3"/>
            <p:cNvSpPr/>
            <p:nvPr/>
          </p:nvSpPr>
          <p:spPr>
            <a:xfrm>
              <a:off x="0" y="6007509"/>
              <a:ext cx="10271557" cy="7046766"/>
            </a:xfrm>
            <a:custGeom>
              <a:avLst/>
              <a:gdLst/>
              <a:ahLst/>
              <a:cxnLst/>
              <a:rect l="l" t="t" r="r" b="b"/>
              <a:pathLst>
                <a:path w="10271557" h="7046766">
                  <a:moveTo>
                    <a:pt x="0" y="0"/>
                  </a:moveTo>
                  <a:lnTo>
                    <a:pt x="10271557" y="0"/>
                  </a:lnTo>
                  <a:lnTo>
                    <a:pt x="10271557" y="7046765"/>
                  </a:lnTo>
                  <a:lnTo>
                    <a:pt x="0" y="7046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9036" t="-141726" r="-15046" b="-1011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0390993" cy="6923190"/>
            </a:xfrm>
            <a:custGeom>
              <a:avLst/>
              <a:gdLst/>
              <a:ahLst/>
              <a:cxnLst/>
              <a:rect l="l" t="t" r="r" b="b"/>
              <a:pathLst>
                <a:path w="10390993" h="6923190">
                  <a:moveTo>
                    <a:pt x="0" y="0"/>
                  </a:moveTo>
                  <a:lnTo>
                    <a:pt x="10390993" y="0"/>
                  </a:lnTo>
                  <a:lnTo>
                    <a:pt x="10390993" y="6923190"/>
                  </a:lnTo>
                  <a:lnTo>
                    <a:pt x="0" y="6923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8358" t="-144255" r="-13724" b="-12085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734114" y="844680"/>
              <a:ext cx="8780936" cy="11534209"/>
              <a:chOff x="0" y="0"/>
              <a:chExt cx="2207394" cy="289952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207394" cy="2899525"/>
              </a:xfrm>
              <a:custGeom>
                <a:avLst/>
                <a:gdLst/>
                <a:ahLst/>
                <a:cxnLst/>
                <a:rect l="l" t="t" r="r" b="b"/>
                <a:pathLst>
                  <a:path w="2207394" h="2899525">
                    <a:moveTo>
                      <a:pt x="2351" y="0"/>
                    </a:moveTo>
                    <a:lnTo>
                      <a:pt x="2205043" y="0"/>
                    </a:lnTo>
                    <a:cubicBezTo>
                      <a:pt x="2205666" y="0"/>
                      <a:pt x="2206264" y="248"/>
                      <a:pt x="2206705" y="689"/>
                    </a:cubicBezTo>
                    <a:cubicBezTo>
                      <a:pt x="2207146" y="1130"/>
                      <a:pt x="2207394" y="1728"/>
                      <a:pt x="2207394" y="2351"/>
                    </a:cubicBezTo>
                    <a:lnTo>
                      <a:pt x="2207394" y="2897174"/>
                    </a:lnTo>
                    <a:cubicBezTo>
                      <a:pt x="2207394" y="2897797"/>
                      <a:pt x="2207146" y="2898395"/>
                      <a:pt x="2206705" y="2898836"/>
                    </a:cubicBezTo>
                    <a:cubicBezTo>
                      <a:pt x="2206264" y="2899277"/>
                      <a:pt x="2205666" y="2899525"/>
                      <a:pt x="2205043" y="2899525"/>
                    </a:cubicBezTo>
                    <a:lnTo>
                      <a:pt x="2351" y="2899525"/>
                    </a:lnTo>
                    <a:cubicBezTo>
                      <a:pt x="1728" y="2899525"/>
                      <a:pt x="1130" y="2899277"/>
                      <a:pt x="689" y="2898836"/>
                    </a:cubicBezTo>
                    <a:cubicBezTo>
                      <a:pt x="248" y="2898395"/>
                      <a:pt x="0" y="2897797"/>
                      <a:pt x="0" y="2897174"/>
                    </a:cubicBezTo>
                    <a:lnTo>
                      <a:pt x="0" y="2351"/>
                    </a:lnTo>
                    <a:cubicBezTo>
                      <a:pt x="0" y="1728"/>
                      <a:pt x="248" y="1130"/>
                      <a:pt x="689" y="689"/>
                    </a:cubicBezTo>
                    <a:cubicBezTo>
                      <a:pt x="1130" y="248"/>
                      <a:pt x="1728" y="0"/>
                      <a:pt x="2351" y="0"/>
                    </a:cubicBezTo>
                    <a:close/>
                  </a:path>
                </a:pathLst>
              </a:custGeom>
              <a:solidFill>
                <a:srgbClr val="EDEDEE"/>
              </a:solidFill>
              <a:ln w="142875" cap="sq">
                <a:solidFill>
                  <a:srgbClr val="74174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2207394" cy="2937625"/>
              </a:xfrm>
              <a:prstGeom prst="rect">
                <a:avLst/>
              </a:prstGeom>
            </p:spPr>
            <p:txBody>
              <a:bodyPr lIns="46043" tIns="46043" rIns="46043" bIns="46043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395296" y="2397365"/>
              <a:ext cx="7649271" cy="4129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79"/>
                </a:lnSpc>
              </a:pPr>
              <a:r>
                <a:rPr lang="en-US" sz="2199">
                  <a:solidFill>
                    <a:srgbClr val="0B230A"/>
                  </a:solidFill>
                  <a:latin typeface="Open Sans"/>
                  <a:ea typeface="Open Sans"/>
                  <a:cs typeface="Open Sans"/>
                  <a:sym typeface="Open Sans"/>
                </a:rPr>
                <a:t>Not only can you </a:t>
              </a:r>
              <a:r>
                <a:rPr lang="en-US" sz="2199">
                  <a:solidFill>
                    <a:srgbClr val="0B230A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make a great living</a:t>
              </a:r>
              <a:r>
                <a:rPr lang="en-US" sz="2199">
                  <a:solidFill>
                    <a:srgbClr val="0B230A"/>
                  </a:solidFill>
                  <a:latin typeface="Open Sans"/>
                  <a:ea typeface="Open Sans"/>
                  <a:cs typeface="Open Sans"/>
                  <a:sym typeface="Open Sans"/>
                </a:rPr>
                <a:t>, the accounting profession is known to be one of the </a:t>
              </a:r>
              <a:r>
                <a:rPr lang="en-US" sz="2199">
                  <a:solidFill>
                    <a:srgbClr val="0B230A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most stable careers</a:t>
              </a:r>
              <a:r>
                <a:rPr lang="en-US" sz="2199">
                  <a:solidFill>
                    <a:srgbClr val="0B230A"/>
                  </a:solidFill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</a:p>
            <a:p>
              <a:pPr algn="l">
                <a:lnSpc>
                  <a:spcPts val="3079"/>
                </a:lnSpc>
              </a:pPr>
              <a:endParaRPr lang="en-US" sz="2199">
                <a:solidFill>
                  <a:srgbClr val="0B230A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l">
                <a:lnSpc>
                  <a:spcPts val="3079"/>
                </a:lnSpc>
              </a:pPr>
              <a:r>
                <a:rPr lang="en-US" sz="2199">
                  <a:solidFill>
                    <a:srgbClr val="0B230A"/>
                  </a:solidFill>
                  <a:latin typeface="Open Sans"/>
                  <a:ea typeface="Open Sans"/>
                  <a:cs typeface="Open Sans"/>
                  <a:sym typeface="Open Sans"/>
                </a:rPr>
                <a:t>Even </a:t>
              </a:r>
              <a:r>
                <a:rPr lang="en-US" sz="2199">
                  <a:solidFill>
                    <a:srgbClr val="0B230A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accounting interns</a:t>
              </a:r>
              <a:r>
                <a:rPr lang="en-US" sz="2199">
                  <a:solidFill>
                    <a:srgbClr val="0B230A"/>
                  </a:solidFill>
                  <a:latin typeface="Open Sans"/>
                  <a:ea typeface="Open Sans"/>
                  <a:cs typeface="Open Sans"/>
                  <a:sym typeface="Open Sans"/>
                </a:rPr>
                <a:t> are making bank? Many accounting interns are making </a:t>
              </a:r>
              <a:r>
                <a:rPr lang="en-US" sz="2199">
                  <a:solidFill>
                    <a:srgbClr val="0B230A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$25+ an hour</a:t>
              </a:r>
              <a:r>
                <a:rPr lang="en-US" sz="2199">
                  <a:solidFill>
                    <a:srgbClr val="0B230A"/>
                  </a:solidFill>
                  <a:latin typeface="Open Sans"/>
                  <a:ea typeface="Open Sans"/>
                  <a:cs typeface="Open Sans"/>
                  <a:sym typeface="Open Sans"/>
                </a:rPr>
                <a:t> (as college students)</a:t>
              </a:r>
            </a:p>
            <a:p>
              <a:pPr algn="l">
                <a:lnSpc>
                  <a:spcPts val="3079"/>
                </a:lnSpc>
              </a:pPr>
              <a:endParaRPr lang="en-US" sz="2199">
                <a:solidFill>
                  <a:srgbClr val="0B230A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489093" y="6488459"/>
              <a:ext cx="7461675" cy="4649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Corporate</a:t>
              </a:r>
              <a:r>
                <a:rPr lang="en-US" sz="21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: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Staff Accountant: $61,614-$90,708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Finance Director: $127,546-$226,917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CFO: $201,824-$478,153</a:t>
              </a:r>
            </a:p>
            <a:p>
              <a:pPr algn="l">
                <a:lnSpc>
                  <a:spcPts val="3079"/>
                </a:lnSpc>
              </a:pPr>
              <a:endParaRPr lang="en-US" sz="2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l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Public</a:t>
              </a:r>
              <a:r>
                <a:rPr lang="en-US" sz="21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: 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Tax Associate: $55,513-$71,728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Audit Manager: $89,672-$140,173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Partner: $162,630-$329,909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66073" y="1407752"/>
              <a:ext cx="8001262" cy="715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0"/>
                </a:lnSpc>
              </a:pPr>
              <a:r>
                <a:rPr lang="en-US" sz="3221">
                  <a:solidFill>
                    <a:srgbClr val="000000"/>
                  </a:solidFill>
                  <a:latin typeface="Open Sans Bold Bold"/>
                  <a:ea typeface="Open Sans Bold Bold"/>
                  <a:cs typeface="Open Sans Bold Bold"/>
                  <a:sym typeface="Open Sans Bold Bold"/>
                </a:rPr>
                <a:t>MAKE 6 FIGURES EARLY ON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963599" y="11705806"/>
              <a:ext cx="8780936" cy="333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Italics"/>
                  <a:ea typeface="Open Sans Italics"/>
                  <a:cs typeface="Open Sans Italics"/>
                  <a:sym typeface="Open Sans Italics"/>
                </a:rPr>
                <a:t>2024 Robert Half Salary Guide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02220" y="1038776"/>
            <a:ext cx="2830143" cy="765772"/>
            <a:chOff x="0" y="0"/>
            <a:chExt cx="745387" cy="20168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45387" cy="201685"/>
            </a:xfrm>
            <a:custGeom>
              <a:avLst/>
              <a:gdLst/>
              <a:ahLst/>
              <a:cxnLst/>
              <a:rect l="l" t="t" r="r" b="b"/>
              <a:pathLst>
                <a:path w="745387" h="201685">
                  <a:moveTo>
                    <a:pt x="0" y="0"/>
                  </a:moveTo>
                  <a:lnTo>
                    <a:pt x="745387" y="0"/>
                  </a:lnTo>
                  <a:lnTo>
                    <a:pt x="745387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CCF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745387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54620" y="1047954"/>
            <a:ext cx="2677743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741746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REALITY: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02220" y="2119220"/>
            <a:ext cx="9898945" cy="556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ACCOUNTANTS</a:t>
            </a:r>
          </a:p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HAVE</a:t>
            </a:r>
          </a:p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UNLIMITED</a:t>
            </a:r>
          </a:p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EARNING</a:t>
            </a:r>
          </a:p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POTENTIAL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088901" y="731146"/>
            <a:ext cx="14686955" cy="10084416"/>
          </a:xfrm>
          <a:custGeom>
            <a:avLst/>
            <a:gdLst/>
            <a:ahLst/>
            <a:cxnLst/>
            <a:rect l="l" t="t" r="r" b="b"/>
            <a:pathLst>
              <a:path w="14686955" h="10084416">
                <a:moveTo>
                  <a:pt x="14686955" y="0"/>
                </a:moveTo>
                <a:lnTo>
                  <a:pt x="0" y="0"/>
                </a:lnTo>
                <a:lnTo>
                  <a:pt x="0" y="10084416"/>
                </a:lnTo>
                <a:lnTo>
                  <a:pt x="14686955" y="10084416"/>
                </a:lnTo>
                <a:lnTo>
                  <a:pt x="14686955" y="0"/>
                </a:lnTo>
                <a:close/>
              </a:path>
            </a:pathLst>
          </a:custGeom>
          <a:blipFill>
            <a:blip r:embed="rId2"/>
            <a:stretch>
              <a:fillRect r="-305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42815" y="2357424"/>
            <a:ext cx="2244436" cy="790227"/>
            <a:chOff x="0" y="0"/>
            <a:chExt cx="591127" cy="2081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1127" cy="208126"/>
            </a:xfrm>
            <a:custGeom>
              <a:avLst/>
              <a:gdLst/>
              <a:ahLst/>
              <a:cxnLst/>
              <a:rect l="l" t="t" r="r" b="b"/>
              <a:pathLst>
                <a:path w="591127" h="208126">
                  <a:moveTo>
                    <a:pt x="0" y="0"/>
                  </a:moveTo>
                  <a:lnTo>
                    <a:pt x="591127" y="0"/>
                  </a:lnTo>
                  <a:lnTo>
                    <a:pt x="591127" y="208126"/>
                  </a:lnTo>
                  <a:lnTo>
                    <a:pt x="0" y="208126"/>
                  </a:lnTo>
                  <a:close/>
                </a:path>
              </a:pathLst>
            </a:custGeom>
            <a:solidFill>
              <a:srgbClr val="CCF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91127" cy="2462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96537" y="2388733"/>
            <a:ext cx="1811834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741746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MYTH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43844" y="2350255"/>
            <a:ext cx="181719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741746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2815" y="3261951"/>
            <a:ext cx="10229424" cy="337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8"/>
              </a:lnSpc>
            </a:pPr>
            <a:r>
              <a:rPr lang="en-US" sz="8300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INTROVERTS </a:t>
            </a:r>
          </a:p>
          <a:p>
            <a:pPr algn="l">
              <a:lnSpc>
                <a:spcPts val="8798"/>
              </a:lnSpc>
            </a:pPr>
            <a:r>
              <a:rPr lang="en-US" sz="8300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MAKE BETTER ACCOUNTANTS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20580" y="-562034"/>
            <a:ext cx="17152622" cy="10849034"/>
          </a:xfrm>
          <a:custGeom>
            <a:avLst/>
            <a:gdLst/>
            <a:ahLst/>
            <a:cxnLst/>
            <a:rect l="l" t="t" r="r" b="b"/>
            <a:pathLst>
              <a:path w="17152622" h="10849034">
                <a:moveTo>
                  <a:pt x="0" y="0"/>
                </a:moveTo>
                <a:lnTo>
                  <a:pt x="17152623" y="0"/>
                </a:lnTo>
                <a:lnTo>
                  <a:pt x="17152623" y="10849034"/>
                </a:lnTo>
                <a:lnTo>
                  <a:pt x="0" y="1084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0980273">
            <a:off x="1421035" y="5150539"/>
            <a:ext cx="7464505" cy="5257691"/>
          </a:xfrm>
          <a:custGeom>
            <a:avLst/>
            <a:gdLst/>
            <a:ahLst/>
            <a:cxnLst/>
            <a:rect l="l" t="t" r="r" b="b"/>
            <a:pathLst>
              <a:path w="5025706" h="4033129">
                <a:moveTo>
                  <a:pt x="0" y="0"/>
                </a:moveTo>
                <a:lnTo>
                  <a:pt x="5025706" y="0"/>
                </a:lnTo>
                <a:lnTo>
                  <a:pt x="5025706" y="4033129"/>
                </a:lnTo>
                <a:lnTo>
                  <a:pt x="0" y="4033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02220" y="1038776"/>
            <a:ext cx="2830143" cy="765772"/>
            <a:chOff x="0" y="0"/>
            <a:chExt cx="745387" cy="2016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5387" cy="201685"/>
            </a:xfrm>
            <a:custGeom>
              <a:avLst/>
              <a:gdLst/>
              <a:ahLst/>
              <a:cxnLst/>
              <a:rect l="l" t="t" r="r" b="b"/>
              <a:pathLst>
                <a:path w="745387" h="201685">
                  <a:moveTo>
                    <a:pt x="0" y="0"/>
                  </a:moveTo>
                  <a:lnTo>
                    <a:pt x="745387" y="0"/>
                  </a:lnTo>
                  <a:lnTo>
                    <a:pt x="745387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CCF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745387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54620" y="1047954"/>
            <a:ext cx="2677743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741746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REALITY: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2220" y="2119220"/>
            <a:ext cx="9898945" cy="3358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ALL PERSONALITY</a:t>
            </a:r>
          </a:p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TYPES CAN THRIVE IN ACCOUNTING</a:t>
            </a:r>
          </a:p>
        </p:txBody>
      </p:sp>
      <p:sp>
        <p:nvSpPr>
          <p:cNvPr id="9" name="TextBox 9"/>
          <p:cNvSpPr txBox="1"/>
          <p:nvPr/>
        </p:nvSpPr>
        <p:spPr>
          <a:xfrm rot="20862163">
            <a:off x="2099206" y="5751134"/>
            <a:ext cx="6108163" cy="3733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TXT Menu Item"/>
                <a:ea typeface="TXT Menu Item"/>
                <a:cs typeface="TXT Menu Item"/>
                <a:sym typeface="TXT Menu Item"/>
              </a:rPr>
              <a:t>Are you a...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REALIST? DREAMER?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IDEALIST? SEEKER?</a:t>
            </a:r>
          </a:p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TXT Menu Item"/>
                <a:ea typeface="TXT Menu Item"/>
                <a:cs typeface="TXT Menu Item"/>
                <a:sym typeface="TXT Menu Item"/>
              </a:rPr>
              <a:t>However you identify, accounting will help you create the customized career you want!  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71105" y="-274899"/>
            <a:ext cx="17152622" cy="10849034"/>
          </a:xfrm>
          <a:custGeom>
            <a:avLst/>
            <a:gdLst/>
            <a:ahLst/>
            <a:cxnLst/>
            <a:rect l="l" t="t" r="r" b="b"/>
            <a:pathLst>
              <a:path w="17152622" h="10849034">
                <a:moveTo>
                  <a:pt x="0" y="0"/>
                </a:moveTo>
                <a:lnTo>
                  <a:pt x="17152623" y="0"/>
                </a:lnTo>
                <a:lnTo>
                  <a:pt x="17152623" y="10849034"/>
                </a:lnTo>
                <a:lnTo>
                  <a:pt x="0" y="1084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02220" y="1038776"/>
            <a:ext cx="2830143" cy="765772"/>
            <a:chOff x="0" y="0"/>
            <a:chExt cx="745387" cy="2016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5387" cy="201685"/>
            </a:xfrm>
            <a:custGeom>
              <a:avLst/>
              <a:gdLst/>
              <a:ahLst/>
              <a:cxnLst/>
              <a:rect l="l" t="t" r="r" b="b"/>
              <a:pathLst>
                <a:path w="745387" h="201685">
                  <a:moveTo>
                    <a:pt x="0" y="0"/>
                  </a:moveTo>
                  <a:lnTo>
                    <a:pt x="745387" y="0"/>
                  </a:lnTo>
                  <a:lnTo>
                    <a:pt x="745387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CCF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745387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54620" y="1047954"/>
            <a:ext cx="2677743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741746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REALITY: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2220" y="2119220"/>
            <a:ext cx="9898945" cy="3358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ALL PERSONALITY</a:t>
            </a:r>
          </a:p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TYPES CAN THRIVE IN ACCOUNTING</a:t>
            </a:r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41825879-8C05-A562-2470-906F04BF3280}"/>
              </a:ext>
            </a:extLst>
          </p:cNvPr>
          <p:cNvGrpSpPr/>
          <p:nvPr/>
        </p:nvGrpSpPr>
        <p:grpSpPr>
          <a:xfrm>
            <a:off x="981412" y="5672562"/>
            <a:ext cx="5170280" cy="4149150"/>
            <a:chOff x="440096" y="573185"/>
            <a:chExt cx="6893707" cy="553220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DAC9B07A-0DAC-9C22-B697-D777DECACE99}"/>
                </a:ext>
              </a:extLst>
            </p:cNvPr>
            <p:cNvSpPr/>
            <p:nvPr/>
          </p:nvSpPr>
          <p:spPr>
            <a:xfrm rot="-619727">
              <a:off x="440096" y="573185"/>
              <a:ext cx="6893707" cy="5532200"/>
            </a:xfrm>
            <a:custGeom>
              <a:avLst/>
              <a:gdLst/>
              <a:ahLst/>
              <a:cxnLst/>
              <a:rect l="l" t="t" r="r" b="b"/>
              <a:pathLst>
                <a:path w="6893707" h="5532200">
                  <a:moveTo>
                    <a:pt x="0" y="0"/>
                  </a:moveTo>
                  <a:lnTo>
                    <a:pt x="6893708" y="0"/>
                  </a:lnTo>
                  <a:lnTo>
                    <a:pt x="6893708" y="5532200"/>
                  </a:lnTo>
                  <a:lnTo>
                    <a:pt x="0" y="5532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FB0D9301-B488-36AC-C834-CE0B47E50E41}"/>
                </a:ext>
              </a:extLst>
            </p:cNvPr>
            <p:cNvSpPr txBox="1"/>
            <p:nvPr/>
          </p:nvSpPr>
          <p:spPr>
            <a:xfrm rot="-737837">
              <a:off x="1182031" y="1532691"/>
              <a:ext cx="5087618" cy="2133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TXT Menu Item"/>
                  <a:ea typeface="TXT Menu Item"/>
                  <a:cs typeface="TXT Menu Item"/>
                  <a:sym typeface="TXT Menu Item"/>
                </a:rPr>
                <a:t>What type of accountant are you? Take the quiz: </a:t>
              </a:r>
            </a:p>
          </p:txBody>
        </p:sp>
      </p:grpSp>
      <p:sp>
        <p:nvSpPr>
          <p:cNvPr id="15" name="Freeform 6">
            <a:extLst>
              <a:ext uri="{FF2B5EF4-FFF2-40B4-BE49-F238E27FC236}">
                <a16:creationId xmlns:a16="http://schemas.microsoft.com/office/drawing/2014/main" id="{49D7AC3C-B6D1-9A09-2253-1026DBDFB20D}"/>
              </a:ext>
            </a:extLst>
          </p:cNvPr>
          <p:cNvSpPr/>
          <p:nvPr/>
        </p:nvSpPr>
        <p:spPr>
          <a:xfrm>
            <a:off x="7231150" y="5677889"/>
            <a:ext cx="2348045" cy="2348045"/>
          </a:xfrm>
          <a:custGeom>
            <a:avLst/>
            <a:gdLst/>
            <a:ahLst/>
            <a:cxnLst/>
            <a:rect l="l" t="t" r="r" b="b"/>
            <a:pathLst>
              <a:path w="2348045" h="2348045">
                <a:moveTo>
                  <a:pt x="0" y="0"/>
                </a:moveTo>
                <a:lnTo>
                  <a:pt x="2348046" y="0"/>
                </a:lnTo>
                <a:lnTo>
                  <a:pt x="2348046" y="2348045"/>
                </a:lnTo>
                <a:lnTo>
                  <a:pt x="0" y="23480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AD5F9F3D-561C-3684-8641-FCCBE3CACB28}"/>
              </a:ext>
            </a:extLst>
          </p:cNvPr>
          <p:cNvSpPr/>
          <p:nvPr/>
        </p:nvSpPr>
        <p:spPr>
          <a:xfrm rot="21134006">
            <a:off x="4846009" y="6626839"/>
            <a:ext cx="2324846" cy="1050149"/>
          </a:xfrm>
          <a:custGeom>
            <a:avLst/>
            <a:gdLst/>
            <a:ahLst/>
            <a:cxnLst/>
            <a:rect l="l" t="t" r="r" b="b"/>
            <a:pathLst>
              <a:path w="2324846" h="1050149">
                <a:moveTo>
                  <a:pt x="0" y="0"/>
                </a:moveTo>
                <a:lnTo>
                  <a:pt x="2324846" y="0"/>
                </a:lnTo>
                <a:lnTo>
                  <a:pt x="2324846" y="1050149"/>
                </a:lnTo>
                <a:lnTo>
                  <a:pt x="0" y="10501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23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101" y="-67296"/>
            <a:ext cx="18702245" cy="12468164"/>
          </a:xfrm>
          <a:custGeom>
            <a:avLst/>
            <a:gdLst/>
            <a:ahLst/>
            <a:cxnLst/>
            <a:rect l="l" t="t" r="r" b="b"/>
            <a:pathLst>
              <a:path w="18702245" h="12468164">
                <a:moveTo>
                  <a:pt x="0" y="0"/>
                </a:moveTo>
                <a:lnTo>
                  <a:pt x="18702245" y="0"/>
                </a:lnTo>
                <a:lnTo>
                  <a:pt x="18702245" y="12468163"/>
                </a:lnTo>
                <a:lnTo>
                  <a:pt x="0" y="124681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964013" y="-498708"/>
            <a:ext cx="19426624" cy="11723758"/>
            <a:chOff x="0" y="0"/>
            <a:chExt cx="5116477" cy="30877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16477" cy="3087739"/>
            </a:xfrm>
            <a:custGeom>
              <a:avLst/>
              <a:gdLst/>
              <a:ahLst/>
              <a:cxnLst/>
              <a:rect l="l" t="t" r="r" b="b"/>
              <a:pathLst>
                <a:path w="5116477" h="3087739">
                  <a:moveTo>
                    <a:pt x="0" y="0"/>
                  </a:moveTo>
                  <a:lnTo>
                    <a:pt x="5116477" y="0"/>
                  </a:lnTo>
                  <a:lnTo>
                    <a:pt x="5116477" y="3087739"/>
                  </a:lnTo>
                  <a:lnTo>
                    <a:pt x="0" y="3087739"/>
                  </a:lnTo>
                  <a:close/>
                </a:path>
              </a:pathLst>
            </a:custGeom>
            <a:solidFill>
              <a:srgbClr val="741746">
                <a:alpha val="6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116477" cy="31258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109088" y="2607312"/>
            <a:ext cx="2244436" cy="790227"/>
            <a:chOff x="0" y="0"/>
            <a:chExt cx="591127" cy="2081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1127" cy="208126"/>
            </a:xfrm>
            <a:custGeom>
              <a:avLst/>
              <a:gdLst/>
              <a:ahLst/>
              <a:cxnLst/>
              <a:rect l="l" t="t" r="r" b="b"/>
              <a:pathLst>
                <a:path w="591127" h="208126">
                  <a:moveTo>
                    <a:pt x="0" y="0"/>
                  </a:moveTo>
                  <a:lnTo>
                    <a:pt x="591127" y="0"/>
                  </a:lnTo>
                  <a:lnTo>
                    <a:pt x="591127" y="208126"/>
                  </a:lnTo>
                  <a:lnTo>
                    <a:pt x="0" y="208126"/>
                  </a:lnTo>
                  <a:close/>
                </a:path>
              </a:pathLst>
            </a:custGeom>
            <a:solidFill>
              <a:srgbClr val="0000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91127" cy="2462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262810" y="2638620"/>
            <a:ext cx="1811834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MYTH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09779" y="3473738"/>
            <a:ext cx="12068441" cy="4474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4"/>
              </a:lnSpc>
            </a:pPr>
            <a:r>
              <a:rPr lang="en-US" sz="10419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ACCOUNTANTS</a:t>
            </a:r>
          </a:p>
          <a:p>
            <a:pPr algn="ctr">
              <a:lnSpc>
                <a:spcPts val="11774"/>
              </a:lnSpc>
            </a:pPr>
            <a:r>
              <a:rPr lang="en-US" sz="10419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ARE STUCK IN THEIR OFFICE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83934" y="2605397"/>
            <a:ext cx="181719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: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591771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41746">
                <a:alpha val="7372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54620" y="1047954"/>
            <a:ext cx="2677743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REALITY: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2220" y="2119220"/>
            <a:ext cx="9898945" cy="446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MANY</a:t>
            </a:r>
          </a:p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ACCOUNTANTS HAVE TRAVEL OPPORTUNITIES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01700" y="-2007108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-1197764" y="769433"/>
            <a:ext cx="16940551" cy="8131465"/>
          </a:xfrm>
          <a:custGeom>
            <a:avLst/>
            <a:gdLst/>
            <a:ahLst/>
            <a:cxnLst/>
            <a:rect l="l" t="t" r="r" b="b"/>
            <a:pathLst>
              <a:path w="16940551" h="8131465">
                <a:moveTo>
                  <a:pt x="16940551" y="8131465"/>
                </a:moveTo>
                <a:lnTo>
                  <a:pt x="0" y="8131465"/>
                </a:lnTo>
                <a:lnTo>
                  <a:pt x="0" y="0"/>
                </a:lnTo>
                <a:lnTo>
                  <a:pt x="16940551" y="0"/>
                </a:lnTo>
                <a:lnTo>
                  <a:pt x="16940551" y="813146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60515" y="2529975"/>
            <a:ext cx="13332281" cy="536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50"/>
              </a:lnSpc>
            </a:pPr>
            <a:r>
              <a:rPr lang="en-US" sz="12798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WHAT CAN ACCOUNTANTS DO? </a:t>
            </a:r>
          </a:p>
        </p:txBody>
      </p:sp>
      <p:sp>
        <p:nvSpPr>
          <p:cNvPr id="5" name="Freeform 5"/>
          <p:cNvSpPr/>
          <p:nvPr/>
        </p:nvSpPr>
        <p:spPr>
          <a:xfrm>
            <a:off x="14892796" y="9762287"/>
            <a:ext cx="3395204" cy="1049427"/>
          </a:xfrm>
          <a:custGeom>
            <a:avLst/>
            <a:gdLst/>
            <a:ahLst/>
            <a:cxnLst/>
            <a:rect l="l" t="t" r="r" b="b"/>
            <a:pathLst>
              <a:path w="3395204" h="1049427">
                <a:moveTo>
                  <a:pt x="0" y="0"/>
                </a:moveTo>
                <a:lnTo>
                  <a:pt x="3395204" y="0"/>
                </a:lnTo>
                <a:lnTo>
                  <a:pt x="3395204" y="1049426"/>
                </a:lnTo>
                <a:lnTo>
                  <a:pt x="0" y="1049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497591" y="9762287"/>
            <a:ext cx="3395204" cy="1049427"/>
          </a:xfrm>
          <a:custGeom>
            <a:avLst/>
            <a:gdLst/>
            <a:ahLst/>
            <a:cxnLst/>
            <a:rect l="l" t="t" r="r" b="b"/>
            <a:pathLst>
              <a:path w="3395204" h="1049427">
                <a:moveTo>
                  <a:pt x="0" y="0"/>
                </a:moveTo>
                <a:lnTo>
                  <a:pt x="3395205" y="0"/>
                </a:lnTo>
                <a:lnTo>
                  <a:pt x="3395205" y="1049426"/>
                </a:lnTo>
                <a:lnTo>
                  <a:pt x="0" y="1049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777049">
            <a:off x="13277616" y="3485760"/>
            <a:ext cx="2777418" cy="2489261"/>
          </a:xfrm>
          <a:custGeom>
            <a:avLst/>
            <a:gdLst/>
            <a:ahLst/>
            <a:cxnLst/>
            <a:rect l="l" t="t" r="r" b="b"/>
            <a:pathLst>
              <a:path w="2777418" h="2489261">
                <a:moveTo>
                  <a:pt x="0" y="0"/>
                </a:moveTo>
                <a:lnTo>
                  <a:pt x="2777418" y="0"/>
                </a:lnTo>
                <a:lnTo>
                  <a:pt x="2777418" y="2489261"/>
                </a:lnTo>
                <a:lnTo>
                  <a:pt x="0" y="2489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6495">
            <a:off x="12367992" y="129000"/>
            <a:ext cx="1191173" cy="1384414"/>
          </a:xfrm>
          <a:custGeom>
            <a:avLst/>
            <a:gdLst/>
            <a:ahLst/>
            <a:cxnLst/>
            <a:rect l="l" t="t" r="r" b="b"/>
            <a:pathLst>
              <a:path w="1191173" h="1384414">
                <a:moveTo>
                  <a:pt x="0" y="0"/>
                </a:moveTo>
                <a:lnTo>
                  <a:pt x="1191173" y="0"/>
                </a:lnTo>
                <a:lnTo>
                  <a:pt x="1191173" y="1384414"/>
                </a:lnTo>
                <a:lnTo>
                  <a:pt x="0" y="1384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67673" y="3332689"/>
            <a:ext cx="8381198" cy="6433217"/>
            <a:chOff x="0" y="0"/>
            <a:chExt cx="2207394" cy="16943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07394" cy="1694345"/>
            </a:xfrm>
            <a:custGeom>
              <a:avLst/>
              <a:gdLst/>
              <a:ahLst/>
              <a:cxnLst/>
              <a:rect l="l" t="t" r="r" b="b"/>
              <a:pathLst>
                <a:path w="2207394" h="1694345">
                  <a:moveTo>
                    <a:pt x="0" y="0"/>
                  </a:moveTo>
                  <a:lnTo>
                    <a:pt x="2207394" y="0"/>
                  </a:lnTo>
                  <a:lnTo>
                    <a:pt x="2207394" y="1694345"/>
                  </a:lnTo>
                  <a:lnTo>
                    <a:pt x="0" y="1694345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07394" cy="1732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-7644" y="4254826"/>
            <a:ext cx="6486397" cy="4535763"/>
          </a:xfrm>
          <a:custGeom>
            <a:avLst/>
            <a:gdLst/>
            <a:ahLst/>
            <a:cxnLst/>
            <a:rect l="l" t="t" r="r" b="b"/>
            <a:pathLst>
              <a:path w="6486397" h="4535763">
                <a:moveTo>
                  <a:pt x="0" y="0"/>
                </a:moveTo>
                <a:lnTo>
                  <a:pt x="6486397" y="0"/>
                </a:lnTo>
                <a:lnTo>
                  <a:pt x="6486397" y="4535763"/>
                </a:lnTo>
                <a:lnTo>
                  <a:pt x="0" y="4535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 flipV="1">
            <a:off x="3973938" y="4254826"/>
            <a:ext cx="6486397" cy="4535763"/>
          </a:xfrm>
          <a:custGeom>
            <a:avLst/>
            <a:gdLst/>
            <a:ahLst/>
            <a:cxnLst/>
            <a:rect l="l" t="t" r="r" b="b"/>
            <a:pathLst>
              <a:path w="6486397" h="4535763">
                <a:moveTo>
                  <a:pt x="0" y="4535763"/>
                </a:moveTo>
                <a:lnTo>
                  <a:pt x="6486398" y="4535763"/>
                </a:lnTo>
                <a:lnTo>
                  <a:pt x="6486398" y="0"/>
                </a:lnTo>
                <a:lnTo>
                  <a:pt x="0" y="0"/>
                </a:lnTo>
                <a:lnTo>
                  <a:pt x="0" y="4535763"/>
                </a:lnTo>
                <a:close/>
              </a:path>
            </a:pathLst>
          </a:custGeom>
          <a:blipFill>
            <a:blip r:embed="rId4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140720" y="1051994"/>
            <a:ext cx="8742599" cy="10063424"/>
          </a:xfrm>
          <a:custGeom>
            <a:avLst/>
            <a:gdLst/>
            <a:ahLst/>
            <a:cxnLst/>
            <a:rect l="l" t="t" r="r" b="b"/>
            <a:pathLst>
              <a:path w="8742599" h="10063424">
                <a:moveTo>
                  <a:pt x="0" y="0"/>
                </a:moveTo>
                <a:lnTo>
                  <a:pt x="8742599" y="0"/>
                </a:lnTo>
                <a:lnTo>
                  <a:pt x="8742599" y="10063423"/>
                </a:lnTo>
                <a:lnTo>
                  <a:pt x="0" y="100634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407420" y="1128194"/>
            <a:ext cx="8742599" cy="10063424"/>
          </a:xfrm>
          <a:custGeom>
            <a:avLst/>
            <a:gdLst/>
            <a:ahLst/>
            <a:cxnLst/>
            <a:rect l="l" t="t" r="r" b="b"/>
            <a:pathLst>
              <a:path w="8742599" h="10063424">
                <a:moveTo>
                  <a:pt x="0" y="0"/>
                </a:moveTo>
                <a:lnTo>
                  <a:pt x="8742599" y="0"/>
                </a:lnTo>
                <a:lnTo>
                  <a:pt x="8742599" y="10063423"/>
                </a:lnTo>
                <a:lnTo>
                  <a:pt x="0" y="100634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028700" y="971550"/>
            <a:ext cx="5836130" cy="765772"/>
            <a:chOff x="0" y="0"/>
            <a:chExt cx="1537088" cy="20168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088" cy="201685"/>
            </a:xfrm>
            <a:custGeom>
              <a:avLst/>
              <a:gdLst/>
              <a:ahLst/>
              <a:cxnLst/>
              <a:rect l="l" t="t" r="r" b="b"/>
              <a:pathLst>
                <a:path w="1537088" h="201685">
                  <a:moveTo>
                    <a:pt x="0" y="0"/>
                  </a:moveTo>
                  <a:lnTo>
                    <a:pt x="1537088" y="0"/>
                  </a:lnTo>
                  <a:lnTo>
                    <a:pt x="1537088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7417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537088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952500"/>
            <a:ext cx="5836130" cy="67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0"/>
              </a:lnSpc>
            </a:pPr>
            <a:r>
              <a:rPr lang="en-US" sz="3950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 CPA WEEK PRESENTER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1823047"/>
            <a:ext cx="9257719" cy="117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47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ACCOUNTANT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94223" y="4909619"/>
            <a:ext cx="6554571" cy="4858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5"/>
              </a:lnSpc>
            </a:pP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Where I work</a:t>
            </a:r>
          </a:p>
          <a:p>
            <a:pPr algn="l">
              <a:lnSpc>
                <a:spcPts val="5745"/>
              </a:lnSpc>
            </a:pP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I do</a:t>
            </a:r>
          </a:p>
          <a:p>
            <a:pPr algn="l">
              <a:lnSpc>
                <a:spcPts val="5745"/>
              </a:lnSpc>
            </a:pP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Where I went to school</a:t>
            </a:r>
          </a:p>
          <a:p>
            <a:pPr algn="l">
              <a:lnSpc>
                <a:spcPts val="5745"/>
              </a:lnSpc>
            </a:pP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My favorite part about my job</a:t>
            </a:r>
          </a:p>
          <a:p>
            <a:pPr algn="l">
              <a:lnSpc>
                <a:spcPts val="5745"/>
              </a:lnSpc>
            </a:pP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skills I use most in my job</a:t>
            </a:r>
          </a:p>
          <a:p>
            <a:pPr algn="l">
              <a:lnSpc>
                <a:spcPts val="5745"/>
              </a:lnSpc>
            </a:pP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surprises me most about my job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39763" y="3857168"/>
            <a:ext cx="7637018" cy="69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 LITTLE ABOUT ME...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748744" y="5245980"/>
            <a:ext cx="372799" cy="331262"/>
            <a:chOff x="0" y="0"/>
            <a:chExt cx="497066" cy="44168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0185" y="10185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48744" y="5957741"/>
            <a:ext cx="372799" cy="331262"/>
            <a:chOff x="0" y="0"/>
            <a:chExt cx="497066" cy="44168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0185" y="10185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48744" y="6669502"/>
            <a:ext cx="372799" cy="331262"/>
            <a:chOff x="0" y="0"/>
            <a:chExt cx="497066" cy="44168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0185" y="10185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748744" y="7381262"/>
            <a:ext cx="372799" cy="331262"/>
            <a:chOff x="0" y="0"/>
            <a:chExt cx="497066" cy="44168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0185" y="10185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748744" y="8093023"/>
            <a:ext cx="372799" cy="331262"/>
            <a:chOff x="0" y="0"/>
            <a:chExt cx="497066" cy="44168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0185" y="10185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748744" y="8804784"/>
            <a:ext cx="372799" cy="331262"/>
            <a:chOff x="0" y="0"/>
            <a:chExt cx="497066" cy="44168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0185" y="10185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2332" y="-787628"/>
            <a:ext cx="21837503" cy="11522599"/>
            <a:chOff x="0" y="0"/>
            <a:chExt cx="29116670" cy="15363465"/>
          </a:xfrm>
        </p:grpSpPr>
        <p:sp>
          <p:nvSpPr>
            <p:cNvPr id="3" name="Freeform 3"/>
            <p:cNvSpPr/>
            <p:nvPr/>
          </p:nvSpPr>
          <p:spPr>
            <a:xfrm>
              <a:off x="3193030" y="2450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7" y="0"/>
                  </a:lnTo>
                  <a:lnTo>
                    <a:pt x="2751667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2549179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6386860" y="2449267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193030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6388204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344" y="509835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6388204" y="490098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193030" y="4902202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193030" y="10369801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7" y="0"/>
                  </a:lnTo>
                  <a:lnTo>
                    <a:pt x="2751667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0468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6386860" y="10368578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193030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6388204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344" y="1301766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6388204" y="1282029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193030" y="12821513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3389326" y="2450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0196296" y="2549179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6583156" y="2449267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3389326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6584500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0197640" y="509835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0196296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6584500" y="490098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3389326" y="4902202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3389326" y="10369801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0196296" y="10468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6583156" y="10368578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3389326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6584500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0197640" y="1301766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0196296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6584500" y="1282029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13389326" y="12821513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23171174" y="2450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7" y="0"/>
                  </a:lnTo>
                  <a:lnTo>
                    <a:pt x="2751667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19978144" y="2549179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26365004" y="2449267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23171174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26366348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9979488" y="509835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19978144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26366348" y="490098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23171174" y="4902202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23171174" y="10369801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7" y="0"/>
                  </a:lnTo>
                  <a:lnTo>
                    <a:pt x="2751667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19978144" y="10468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26365004" y="10368578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23171174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26366348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19979488" y="1301766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19978144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26366348" y="1282029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23171174" y="12821513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-765569" y="-362830"/>
            <a:ext cx="20350463" cy="10995949"/>
            <a:chOff x="0" y="0"/>
            <a:chExt cx="4952059" cy="2709333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4952059" cy="2709333"/>
            </a:xfrm>
            <a:custGeom>
              <a:avLst/>
              <a:gdLst/>
              <a:ahLst/>
              <a:cxnLst/>
              <a:rect l="l" t="t" r="r" b="b"/>
              <a:pathLst>
                <a:path w="4952059" h="2709333">
                  <a:moveTo>
                    <a:pt x="0" y="0"/>
                  </a:moveTo>
                  <a:lnTo>
                    <a:pt x="4952059" y="0"/>
                  </a:lnTo>
                  <a:lnTo>
                    <a:pt x="49520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4D4D0">
                <a:alpha val="7568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495205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028700" y="971550"/>
            <a:ext cx="4995362" cy="765772"/>
            <a:chOff x="0" y="0"/>
            <a:chExt cx="1315651" cy="201685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315651" cy="201685"/>
            </a:xfrm>
            <a:custGeom>
              <a:avLst/>
              <a:gdLst/>
              <a:ahLst/>
              <a:cxnLst/>
              <a:rect l="l" t="t" r="r" b="b"/>
              <a:pathLst>
                <a:path w="1315651" h="201685">
                  <a:moveTo>
                    <a:pt x="0" y="0"/>
                  </a:moveTo>
                  <a:lnTo>
                    <a:pt x="1315651" y="0"/>
                  </a:lnTo>
                  <a:lnTo>
                    <a:pt x="1315651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7417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38100"/>
              <a:ext cx="1315651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3" name="TextBox 63"/>
          <p:cNvSpPr txBox="1"/>
          <p:nvPr/>
        </p:nvSpPr>
        <p:spPr>
          <a:xfrm>
            <a:off x="1144100" y="975640"/>
            <a:ext cx="4567833" cy="67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0"/>
              </a:lnSpc>
            </a:pPr>
            <a:r>
              <a:rPr lang="en-US" sz="3950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BUSINESS OWNER</a:t>
            </a:r>
          </a:p>
        </p:txBody>
      </p:sp>
      <p:grpSp>
        <p:nvGrpSpPr>
          <p:cNvPr id="64" name="Group 64"/>
          <p:cNvGrpSpPr/>
          <p:nvPr/>
        </p:nvGrpSpPr>
        <p:grpSpPr>
          <a:xfrm>
            <a:off x="967673" y="3332689"/>
            <a:ext cx="8381198" cy="6433217"/>
            <a:chOff x="0" y="0"/>
            <a:chExt cx="2207394" cy="1694345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2207394" cy="1694345"/>
            </a:xfrm>
            <a:custGeom>
              <a:avLst/>
              <a:gdLst/>
              <a:ahLst/>
              <a:cxnLst/>
              <a:rect l="l" t="t" r="r" b="b"/>
              <a:pathLst>
                <a:path w="2207394" h="1694345">
                  <a:moveTo>
                    <a:pt x="0" y="0"/>
                  </a:moveTo>
                  <a:lnTo>
                    <a:pt x="2207394" y="0"/>
                  </a:lnTo>
                  <a:lnTo>
                    <a:pt x="2207394" y="1694345"/>
                  </a:lnTo>
                  <a:lnTo>
                    <a:pt x="0" y="1694345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2207394" cy="1732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7" name="Freeform 67"/>
          <p:cNvSpPr/>
          <p:nvPr/>
        </p:nvSpPr>
        <p:spPr>
          <a:xfrm rot="-5400000">
            <a:off x="-7644" y="4254826"/>
            <a:ext cx="6486397" cy="4535763"/>
          </a:xfrm>
          <a:custGeom>
            <a:avLst/>
            <a:gdLst/>
            <a:ahLst/>
            <a:cxnLst/>
            <a:rect l="l" t="t" r="r" b="b"/>
            <a:pathLst>
              <a:path w="6486397" h="4535763">
                <a:moveTo>
                  <a:pt x="0" y="0"/>
                </a:moveTo>
                <a:lnTo>
                  <a:pt x="6486397" y="0"/>
                </a:lnTo>
                <a:lnTo>
                  <a:pt x="6486397" y="4535763"/>
                </a:lnTo>
                <a:lnTo>
                  <a:pt x="0" y="453576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Freeform 68"/>
          <p:cNvSpPr/>
          <p:nvPr/>
        </p:nvSpPr>
        <p:spPr>
          <a:xfrm rot="16200000" flipV="1">
            <a:off x="3829254" y="4254826"/>
            <a:ext cx="6486397" cy="4535763"/>
          </a:xfrm>
          <a:custGeom>
            <a:avLst/>
            <a:gdLst/>
            <a:ahLst/>
            <a:cxnLst/>
            <a:rect l="l" t="t" r="r" b="b"/>
            <a:pathLst>
              <a:path w="6486397" h="4535763">
                <a:moveTo>
                  <a:pt x="0" y="4535763"/>
                </a:moveTo>
                <a:lnTo>
                  <a:pt x="6486398" y="4535763"/>
                </a:lnTo>
                <a:lnTo>
                  <a:pt x="6486398" y="0"/>
                </a:lnTo>
                <a:lnTo>
                  <a:pt x="0" y="0"/>
                </a:lnTo>
                <a:lnTo>
                  <a:pt x="0" y="4535763"/>
                </a:lnTo>
                <a:close/>
              </a:path>
            </a:pathLst>
          </a:custGeom>
          <a:blipFill>
            <a:blip r:embed="rId20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TextBox 69"/>
          <p:cNvSpPr txBox="1"/>
          <p:nvPr/>
        </p:nvSpPr>
        <p:spPr>
          <a:xfrm>
            <a:off x="1547743" y="5109644"/>
            <a:ext cx="7301050" cy="410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Because accounting is often considered the </a:t>
            </a: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language</a:t>
            </a: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of business</a:t>
            </a: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there's something about a career in accounting that makes owning your own business </a:t>
            </a: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more attainable</a:t>
            </a: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Accounting is like </a:t>
            </a: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boot camp for entrepreneurs</a:t>
            </a: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understanding how money works, where it goes is critical for business owners. 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339763" y="3857168"/>
            <a:ext cx="7637018" cy="69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RUN YOUR OWN BUSINESS</a:t>
            </a:r>
          </a:p>
        </p:txBody>
      </p:sp>
      <p:sp>
        <p:nvSpPr>
          <p:cNvPr id="71" name="Freeform 71"/>
          <p:cNvSpPr/>
          <p:nvPr/>
        </p:nvSpPr>
        <p:spPr>
          <a:xfrm>
            <a:off x="9556851" y="1889835"/>
            <a:ext cx="7824038" cy="6577878"/>
          </a:xfrm>
          <a:custGeom>
            <a:avLst/>
            <a:gdLst/>
            <a:ahLst/>
            <a:cxnLst/>
            <a:rect l="l" t="t" r="r" b="b"/>
            <a:pathLst>
              <a:path w="7210791" h="5786660">
                <a:moveTo>
                  <a:pt x="0" y="0"/>
                </a:moveTo>
                <a:lnTo>
                  <a:pt x="7210791" y="0"/>
                </a:lnTo>
                <a:lnTo>
                  <a:pt x="7210791" y="5786659"/>
                </a:lnTo>
                <a:lnTo>
                  <a:pt x="0" y="578665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2" name="TextBox 72"/>
          <p:cNvSpPr txBox="1"/>
          <p:nvPr/>
        </p:nvSpPr>
        <p:spPr>
          <a:xfrm rot="21499054">
            <a:off x="10777233" y="3433226"/>
            <a:ext cx="5866852" cy="2335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35"/>
              </a:lnSpc>
            </a:pPr>
            <a:r>
              <a:rPr lang="en-US" sz="4450">
                <a:solidFill>
                  <a:srgbClr val="000000"/>
                </a:solidFill>
                <a:latin typeface="TXT Menu Item"/>
                <a:ea typeface="TXT Menu Item"/>
                <a:cs typeface="TXT Menu Item"/>
                <a:sym typeface="TXT Menu Item"/>
              </a:rPr>
              <a:t>The founder of Nike, Phil Knight Studied accounting &amp; was a CPA  </a:t>
            </a:r>
            <a:endParaRPr lang="en-US"/>
          </a:p>
        </p:txBody>
      </p:sp>
      <p:sp>
        <p:nvSpPr>
          <p:cNvPr id="73" name="TextBox 73"/>
          <p:cNvSpPr txBox="1"/>
          <p:nvPr/>
        </p:nvSpPr>
        <p:spPr>
          <a:xfrm>
            <a:off x="986723" y="1956397"/>
            <a:ext cx="9257719" cy="117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47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ENTREPRENEUR </a:t>
            </a:r>
          </a:p>
        </p:txBody>
      </p:sp>
      <p:sp>
        <p:nvSpPr>
          <p:cNvPr id="83" name="Freeform 69">
            <a:extLst>
              <a:ext uri="{FF2B5EF4-FFF2-40B4-BE49-F238E27FC236}">
                <a16:creationId xmlns:a16="http://schemas.microsoft.com/office/drawing/2014/main" id="{A4411BAD-CA8C-CEE9-0E88-6380BCEE0AC3}"/>
              </a:ext>
            </a:extLst>
          </p:cNvPr>
          <p:cNvSpPr/>
          <p:nvPr/>
        </p:nvSpPr>
        <p:spPr>
          <a:xfrm>
            <a:off x="-8305417" y="966055"/>
            <a:ext cx="5156285" cy="3703218"/>
          </a:xfrm>
          <a:custGeom>
            <a:avLst/>
            <a:gdLst/>
            <a:ahLst/>
            <a:cxnLst/>
            <a:rect l="l" t="t" r="r" b="b"/>
            <a:pathLst>
              <a:path w="9614388" h="7715546">
                <a:moveTo>
                  <a:pt x="0" y="0"/>
                </a:moveTo>
                <a:lnTo>
                  <a:pt x="9614388" y="0"/>
                </a:lnTo>
                <a:lnTo>
                  <a:pt x="9614388" y="7715546"/>
                </a:lnTo>
                <a:lnTo>
                  <a:pt x="0" y="771554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2332" y="-787628"/>
            <a:ext cx="21837503" cy="11522599"/>
            <a:chOff x="0" y="0"/>
            <a:chExt cx="29116670" cy="15363465"/>
          </a:xfrm>
        </p:grpSpPr>
        <p:sp>
          <p:nvSpPr>
            <p:cNvPr id="3" name="Freeform 3"/>
            <p:cNvSpPr/>
            <p:nvPr/>
          </p:nvSpPr>
          <p:spPr>
            <a:xfrm>
              <a:off x="3193030" y="2450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7" y="0"/>
                  </a:lnTo>
                  <a:lnTo>
                    <a:pt x="2751667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2549179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6386860" y="2449267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193030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6388204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344" y="509835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6388204" y="490098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193030" y="4902202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193030" y="10369801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7" y="0"/>
                  </a:lnTo>
                  <a:lnTo>
                    <a:pt x="2751667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0468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6386860" y="10368578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193030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6388204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344" y="1301766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6388204" y="1282029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193030" y="12821513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3389326" y="2450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0196296" y="2549179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6583156" y="2449267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3389326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6584500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0197640" y="509835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0196296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6584500" y="490098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3389326" y="4902202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3389326" y="10369801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0196296" y="10468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6583156" y="10368578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3389326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6584500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0197640" y="1301766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0196296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6584500" y="1282029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13389326" y="12821513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23171174" y="2450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7" y="0"/>
                  </a:lnTo>
                  <a:lnTo>
                    <a:pt x="2751667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19978144" y="2549179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26365004" y="2449267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23171174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26366348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9979488" y="509835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19978144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26366348" y="490098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23171174" y="4902202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23171174" y="10369801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7" y="0"/>
                  </a:lnTo>
                  <a:lnTo>
                    <a:pt x="2751667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19978144" y="10468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26365004" y="10368578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23171174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26366348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19979488" y="1301766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19978144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26366348" y="1282029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23171174" y="12821513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-349081" y="-548569"/>
            <a:ext cx="20350463" cy="10995949"/>
            <a:chOff x="0" y="0"/>
            <a:chExt cx="4952059" cy="2709333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4952059" cy="2709333"/>
            </a:xfrm>
            <a:custGeom>
              <a:avLst/>
              <a:gdLst/>
              <a:ahLst/>
              <a:cxnLst/>
              <a:rect l="l" t="t" r="r" b="b"/>
              <a:pathLst>
                <a:path w="4952059" h="2709333">
                  <a:moveTo>
                    <a:pt x="0" y="0"/>
                  </a:moveTo>
                  <a:lnTo>
                    <a:pt x="4952059" y="0"/>
                  </a:lnTo>
                  <a:lnTo>
                    <a:pt x="49520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4D4D0">
                <a:alpha val="7568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495205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028700" y="971550"/>
            <a:ext cx="4995362" cy="765772"/>
            <a:chOff x="0" y="0"/>
            <a:chExt cx="1315651" cy="201685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315651" cy="201685"/>
            </a:xfrm>
            <a:custGeom>
              <a:avLst/>
              <a:gdLst/>
              <a:ahLst/>
              <a:cxnLst/>
              <a:rect l="l" t="t" r="r" b="b"/>
              <a:pathLst>
                <a:path w="1315651" h="201685">
                  <a:moveTo>
                    <a:pt x="0" y="0"/>
                  </a:moveTo>
                  <a:lnTo>
                    <a:pt x="1315651" y="0"/>
                  </a:lnTo>
                  <a:lnTo>
                    <a:pt x="1315651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7417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38100"/>
              <a:ext cx="1315651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3" name="TextBox 63"/>
          <p:cNvSpPr txBox="1"/>
          <p:nvPr/>
        </p:nvSpPr>
        <p:spPr>
          <a:xfrm>
            <a:off x="1144100" y="975640"/>
            <a:ext cx="4567833" cy="67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0"/>
              </a:lnSpc>
            </a:pPr>
            <a:r>
              <a:rPr lang="en-US" sz="3950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BUSINESS OWNER</a:t>
            </a:r>
          </a:p>
        </p:txBody>
      </p:sp>
      <p:grpSp>
        <p:nvGrpSpPr>
          <p:cNvPr id="64" name="Group 64"/>
          <p:cNvGrpSpPr/>
          <p:nvPr/>
        </p:nvGrpSpPr>
        <p:grpSpPr>
          <a:xfrm>
            <a:off x="967673" y="3332689"/>
            <a:ext cx="8381198" cy="6433217"/>
            <a:chOff x="0" y="0"/>
            <a:chExt cx="2207394" cy="1694345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2207394" cy="1694345"/>
            </a:xfrm>
            <a:custGeom>
              <a:avLst/>
              <a:gdLst/>
              <a:ahLst/>
              <a:cxnLst/>
              <a:rect l="l" t="t" r="r" b="b"/>
              <a:pathLst>
                <a:path w="2207394" h="1694345">
                  <a:moveTo>
                    <a:pt x="0" y="0"/>
                  </a:moveTo>
                  <a:lnTo>
                    <a:pt x="2207394" y="0"/>
                  </a:lnTo>
                  <a:lnTo>
                    <a:pt x="2207394" y="1694345"/>
                  </a:lnTo>
                  <a:lnTo>
                    <a:pt x="0" y="1694345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2207394" cy="1732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7" name="Freeform 67"/>
          <p:cNvSpPr/>
          <p:nvPr/>
        </p:nvSpPr>
        <p:spPr>
          <a:xfrm rot="-5400000">
            <a:off x="-7644" y="4254826"/>
            <a:ext cx="6486397" cy="4535763"/>
          </a:xfrm>
          <a:custGeom>
            <a:avLst/>
            <a:gdLst/>
            <a:ahLst/>
            <a:cxnLst/>
            <a:rect l="l" t="t" r="r" b="b"/>
            <a:pathLst>
              <a:path w="6486397" h="4535763">
                <a:moveTo>
                  <a:pt x="0" y="0"/>
                </a:moveTo>
                <a:lnTo>
                  <a:pt x="6486397" y="0"/>
                </a:lnTo>
                <a:lnTo>
                  <a:pt x="6486397" y="4535763"/>
                </a:lnTo>
                <a:lnTo>
                  <a:pt x="0" y="453576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Freeform 68"/>
          <p:cNvSpPr/>
          <p:nvPr/>
        </p:nvSpPr>
        <p:spPr>
          <a:xfrm rot="16200000" flipV="1">
            <a:off x="3829254" y="4254826"/>
            <a:ext cx="6486397" cy="4535763"/>
          </a:xfrm>
          <a:custGeom>
            <a:avLst/>
            <a:gdLst/>
            <a:ahLst/>
            <a:cxnLst/>
            <a:rect l="l" t="t" r="r" b="b"/>
            <a:pathLst>
              <a:path w="6486397" h="4535763">
                <a:moveTo>
                  <a:pt x="0" y="4535763"/>
                </a:moveTo>
                <a:lnTo>
                  <a:pt x="6486398" y="4535763"/>
                </a:lnTo>
                <a:lnTo>
                  <a:pt x="6486398" y="0"/>
                </a:lnTo>
                <a:lnTo>
                  <a:pt x="0" y="0"/>
                </a:lnTo>
                <a:lnTo>
                  <a:pt x="0" y="4535763"/>
                </a:lnTo>
                <a:close/>
              </a:path>
            </a:pathLst>
          </a:custGeom>
          <a:blipFill>
            <a:blip r:embed="rId20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TextBox 69"/>
          <p:cNvSpPr txBox="1"/>
          <p:nvPr/>
        </p:nvSpPr>
        <p:spPr>
          <a:xfrm>
            <a:off x="1547743" y="5109644"/>
            <a:ext cx="7301050" cy="410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Because accounting is often considered the </a:t>
            </a: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language</a:t>
            </a: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of business</a:t>
            </a: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there's something about a career in accounting that makes owning your own business </a:t>
            </a: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more attainable</a:t>
            </a: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Accounting is like </a:t>
            </a: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boot camp for entrepreneurs</a:t>
            </a: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understanding how money works, where it goes is critical for business owners. 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339763" y="3857168"/>
            <a:ext cx="7637018" cy="69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RUN YOUR OWN BUSINESS</a:t>
            </a:r>
          </a:p>
        </p:txBody>
      </p:sp>
      <p:sp>
        <p:nvSpPr>
          <p:cNvPr id="71" name="Freeform 71"/>
          <p:cNvSpPr/>
          <p:nvPr/>
        </p:nvSpPr>
        <p:spPr>
          <a:xfrm>
            <a:off x="9986083" y="1311237"/>
            <a:ext cx="7712291" cy="7523913"/>
          </a:xfrm>
          <a:custGeom>
            <a:avLst/>
            <a:gdLst/>
            <a:ahLst/>
            <a:cxnLst/>
            <a:rect l="l" t="t" r="r" b="b"/>
            <a:pathLst>
              <a:path w="7210791" h="5786660">
                <a:moveTo>
                  <a:pt x="0" y="0"/>
                </a:moveTo>
                <a:lnTo>
                  <a:pt x="7210791" y="0"/>
                </a:lnTo>
                <a:lnTo>
                  <a:pt x="7210791" y="5786659"/>
                </a:lnTo>
                <a:lnTo>
                  <a:pt x="0" y="578665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3" name="TextBox 73"/>
          <p:cNvSpPr txBox="1"/>
          <p:nvPr/>
        </p:nvSpPr>
        <p:spPr>
          <a:xfrm>
            <a:off x="986723" y="1956397"/>
            <a:ext cx="9257719" cy="117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47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ENTREPRENEUR </a:t>
            </a:r>
          </a:p>
        </p:txBody>
      </p:sp>
      <p:sp>
        <p:nvSpPr>
          <p:cNvPr id="84" name="TextBox 70">
            <a:extLst>
              <a:ext uri="{FF2B5EF4-FFF2-40B4-BE49-F238E27FC236}">
                <a16:creationId xmlns:a16="http://schemas.microsoft.com/office/drawing/2014/main" id="{08C06082-B5A2-7039-0423-C7FF19BFA969}"/>
              </a:ext>
            </a:extLst>
          </p:cNvPr>
          <p:cNvSpPr txBox="1"/>
          <p:nvPr/>
        </p:nvSpPr>
        <p:spPr>
          <a:xfrm rot="21499054">
            <a:off x="10807256" y="2772584"/>
            <a:ext cx="6517269" cy="3921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35"/>
              </a:lnSpc>
            </a:pPr>
            <a:r>
              <a:rPr lang="en-US" sz="4453">
                <a:solidFill>
                  <a:srgbClr val="000000"/>
                </a:solidFill>
                <a:latin typeface="TXT Menu Item"/>
                <a:ea typeface="TXT Menu Item"/>
                <a:cs typeface="TXT Menu Item"/>
                <a:sym typeface="TXT Menu Item"/>
              </a:rPr>
              <a:t>Estimated net worth: </a:t>
            </a:r>
          </a:p>
          <a:p>
            <a:pPr algn="ctr">
              <a:lnSpc>
                <a:spcPts val="6235"/>
              </a:lnSpc>
            </a:pPr>
            <a:r>
              <a:rPr lang="en-US" sz="4453">
                <a:solidFill>
                  <a:srgbClr val="000000"/>
                </a:solidFill>
                <a:latin typeface="TXT Menu Item"/>
                <a:ea typeface="TXT Menu Item"/>
                <a:cs typeface="TXT Menu Item"/>
                <a:sym typeface="TXT Menu Item"/>
              </a:rPr>
              <a:t>$47.7 billion </a:t>
            </a:r>
          </a:p>
          <a:p>
            <a:pPr algn="ctr">
              <a:lnSpc>
                <a:spcPts val="6235"/>
              </a:lnSpc>
            </a:pPr>
            <a:r>
              <a:rPr lang="en-US" sz="4453">
                <a:solidFill>
                  <a:srgbClr val="000000"/>
                </a:solidFill>
                <a:latin typeface="TXT Menu Item"/>
                <a:ea typeface="TXT Menu Item"/>
                <a:cs typeface="TXT Menu Item"/>
                <a:sym typeface="TXT Menu Item"/>
              </a:rPr>
              <a:t>AKA... the 24th richest person in the world!</a:t>
            </a:r>
          </a:p>
          <a:p>
            <a:pPr algn="ctr">
              <a:lnSpc>
                <a:spcPts val="6235"/>
              </a:lnSpc>
            </a:pPr>
            <a:endParaRPr lang="en-US" sz="4453">
              <a:solidFill>
                <a:srgbClr val="000000"/>
              </a:solidFill>
              <a:latin typeface="TXT Menu Item"/>
              <a:ea typeface="TXT Menu Item"/>
              <a:cs typeface="TXT Menu Item"/>
              <a:sym typeface="TXT Menu Item"/>
            </a:endParaRPr>
          </a:p>
        </p:txBody>
      </p:sp>
    </p:spTree>
    <p:extLst>
      <p:ext uri="{BB962C8B-B14F-4D97-AF65-F5344CB8AC3E}">
        <p14:creationId xmlns:p14="http://schemas.microsoft.com/office/powerpoint/2010/main" val="4141254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8938" y="1336284"/>
            <a:ext cx="12987232" cy="765772"/>
            <a:chOff x="0" y="0"/>
            <a:chExt cx="3420506" cy="201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20506" cy="201685"/>
            </a:xfrm>
            <a:custGeom>
              <a:avLst/>
              <a:gdLst/>
              <a:ahLst/>
              <a:cxnLst/>
              <a:rect l="l" t="t" r="r" b="b"/>
              <a:pathLst>
                <a:path w="3420506" h="201685">
                  <a:moveTo>
                    <a:pt x="0" y="0"/>
                  </a:moveTo>
                  <a:lnTo>
                    <a:pt x="3420506" y="0"/>
                  </a:lnTo>
                  <a:lnTo>
                    <a:pt x="3420506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CCF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20506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1104900"/>
            <a:ext cx="18288000" cy="1151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9"/>
              </a:lnSpc>
            </a:pPr>
            <a:r>
              <a:rPr lang="en-US" sz="81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WHAT IS ACCOUNTING?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762439"/>
            <a:ext cx="16434380" cy="572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dirty="0">
                <a:solidFill>
                  <a:srgbClr val="00003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Accounting is the language of business. Accountants know how businesses work, how they function and how they present themselves to the world... through their financial statements.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365548" y="9762287"/>
            <a:ext cx="6922452" cy="1049427"/>
            <a:chOff x="0" y="0"/>
            <a:chExt cx="9229936" cy="1399236"/>
          </a:xfrm>
        </p:grpSpPr>
        <p:sp>
          <p:nvSpPr>
            <p:cNvPr id="8" name="Freeform 8"/>
            <p:cNvSpPr/>
            <p:nvPr/>
          </p:nvSpPr>
          <p:spPr>
            <a:xfrm>
              <a:off x="4702997" y="0"/>
              <a:ext cx="4526939" cy="1399236"/>
            </a:xfrm>
            <a:custGeom>
              <a:avLst/>
              <a:gdLst/>
              <a:ahLst/>
              <a:cxnLst/>
              <a:rect l="l" t="t" r="r" b="b"/>
              <a:pathLst>
                <a:path w="4526939" h="1399236">
                  <a:moveTo>
                    <a:pt x="0" y="0"/>
                  </a:moveTo>
                  <a:lnTo>
                    <a:pt x="4526939" y="0"/>
                  </a:lnTo>
                  <a:lnTo>
                    <a:pt x="4526939" y="1399236"/>
                  </a:lnTo>
                  <a:lnTo>
                    <a:pt x="0" y="1399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4526939" cy="1399236"/>
            </a:xfrm>
            <a:custGeom>
              <a:avLst/>
              <a:gdLst/>
              <a:ahLst/>
              <a:cxnLst/>
              <a:rect l="l" t="t" r="r" b="b"/>
              <a:pathLst>
                <a:path w="4526939" h="1399236">
                  <a:moveTo>
                    <a:pt x="0" y="0"/>
                  </a:moveTo>
                  <a:lnTo>
                    <a:pt x="4526939" y="0"/>
                  </a:lnTo>
                  <a:lnTo>
                    <a:pt x="4526939" y="1399236"/>
                  </a:lnTo>
                  <a:lnTo>
                    <a:pt x="0" y="1399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-8100000">
            <a:off x="15295485" y="870007"/>
            <a:ext cx="1836027" cy="1698325"/>
          </a:xfrm>
          <a:custGeom>
            <a:avLst/>
            <a:gdLst/>
            <a:ahLst/>
            <a:cxnLst/>
            <a:rect l="l" t="t" r="r" b="b"/>
            <a:pathLst>
              <a:path w="1836027" h="1698325">
                <a:moveTo>
                  <a:pt x="0" y="0"/>
                </a:moveTo>
                <a:lnTo>
                  <a:pt x="1836027" y="0"/>
                </a:lnTo>
                <a:lnTo>
                  <a:pt x="1836027" y="1698325"/>
                </a:lnTo>
                <a:lnTo>
                  <a:pt x="0" y="1698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580600">
            <a:off x="1145253" y="809013"/>
            <a:ext cx="1836027" cy="1698325"/>
          </a:xfrm>
          <a:custGeom>
            <a:avLst/>
            <a:gdLst/>
            <a:ahLst/>
            <a:cxnLst/>
            <a:rect l="l" t="t" r="r" b="b"/>
            <a:pathLst>
              <a:path w="1836027" h="1698325">
                <a:moveTo>
                  <a:pt x="0" y="0"/>
                </a:moveTo>
                <a:lnTo>
                  <a:pt x="1836027" y="0"/>
                </a:lnTo>
                <a:lnTo>
                  <a:pt x="1836027" y="1698325"/>
                </a:lnTo>
                <a:lnTo>
                  <a:pt x="0" y="1698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-321765" y="-338230"/>
            <a:ext cx="18949260" cy="2057400"/>
            <a:chOff x="0" y="0"/>
            <a:chExt cx="25265681" cy="2743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flipH="1">
              <a:off x="22522481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2743200" y="0"/>
                  </a:moveTo>
                  <a:lnTo>
                    <a:pt x="0" y="0"/>
                  </a:lnTo>
                  <a:lnTo>
                    <a:pt x="0" y="2743200"/>
                  </a:lnTo>
                  <a:lnTo>
                    <a:pt x="2743200" y="2743200"/>
                  </a:lnTo>
                  <a:lnTo>
                    <a:pt x="274320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05600" y="-952072"/>
            <a:ext cx="7582362" cy="11373543"/>
          </a:xfrm>
          <a:custGeom>
            <a:avLst/>
            <a:gdLst/>
            <a:ahLst/>
            <a:cxnLst/>
            <a:rect l="l" t="t" r="r" b="b"/>
            <a:pathLst>
              <a:path w="7582362" h="11373543">
                <a:moveTo>
                  <a:pt x="0" y="0"/>
                </a:moveTo>
                <a:lnTo>
                  <a:pt x="7582363" y="0"/>
                </a:lnTo>
                <a:lnTo>
                  <a:pt x="7582363" y="11373543"/>
                </a:lnTo>
                <a:lnTo>
                  <a:pt x="0" y="11373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9857626">
            <a:off x="9467374" y="4588991"/>
            <a:ext cx="2324846" cy="1050149"/>
          </a:xfrm>
          <a:custGeom>
            <a:avLst/>
            <a:gdLst/>
            <a:ahLst/>
            <a:cxnLst/>
            <a:rect l="l" t="t" r="r" b="b"/>
            <a:pathLst>
              <a:path w="2324846" h="1050149">
                <a:moveTo>
                  <a:pt x="0" y="0"/>
                </a:moveTo>
                <a:lnTo>
                  <a:pt x="2324846" y="0"/>
                </a:lnTo>
                <a:lnTo>
                  <a:pt x="2324846" y="1050149"/>
                </a:lnTo>
                <a:lnTo>
                  <a:pt x="0" y="10501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886495">
            <a:off x="16663714" y="451893"/>
            <a:ext cx="1191173" cy="1384414"/>
          </a:xfrm>
          <a:custGeom>
            <a:avLst/>
            <a:gdLst/>
            <a:ahLst/>
            <a:cxnLst/>
            <a:rect l="l" t="t" r="r" b="b"/>
            <a:pathLst>
              <a:path w="1191173" h="1384414">
                <a:moveTo>
                  <a:pt x="0" y="0"/>
                </a:moveTo>
                <a:lnTo>
                  <a:pt x="1191172" y="0"/>
                </a:lnTo>
                <a:lnTo>
                  <a:pt x="1191172" y="1384414"/>
                </a:lnTo>
                <a:lnTo>
                  <a:pt x="0" y="1384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9172936" y="5863942"/>
            <a:ext cx="3743938" cy="1886242"/>
            <a:chOff x="-1629329" y="2959259"/>
            <a:chExt cx="4991919" cy="2672874"/>
          </a:xfrm>
        </p:grpSpPr>
        <p:sp>
          <p:nvSpPr>
            <p:cNvPr id="6" name="TextBox 6"/>
            <p:cNvSpPr txBox="1"/>
            <p:nvPr/>
          </p:nvSpPr>
          <p:spPr>
            <a:xfrm>
              <a:off x="-1587950" y="2959259"/>
              <a:ext cx="4430737" cy="15805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b="1">
                  <a:latin typeface="TXT Menu Item"/>
                  <a:ea typeface="TXT Menu Item"/>
                  <a:cs typeface="TXT Menu Item"/>
                  <a:sym typeface="TXT Menu Item"/>
                </a:rPr>
                <a:t>Jessica</a:t>
              </a:r>
              <a:br>
                <a:rPr lang="en-US" sz="3200" b="1">
                  <a:latin typeface="TXT Menu Item"/>
                  <a:ea typeface="TXT Menu Item"/>
                  <a:cs typeface="TXT Menu Item"/>
                </a:rPr>
              </a:br>
              <a:r>
                <a:rPr lang="en-US" sz="3200" b="1">
                  <a:latin typeface="TXT Menu Item"/>
                  <a:ea typeface="TXT Menu Item"/>
                  <a:cs typeface="TXT Menu Item"/>
                  <a:sym typeface="TXT Menu Item"/>
                </a:rPr>
                <a:t>McClain, CPA</a:t>
              </a:r>
              <a:r>
                <a:rPr lang="en-US" sz="3200" b="1">
                  <a:solidFill>
                    <a:srgbClr val="000000"/>
                  </a:solidFill>
                  <a:latin typeface="Open Sans"/>
                  <a:ea typeface="TXT Menu Item"/>
                  <a:cs typeface="TXT Menu Item"/>
                  <a:sym typeface="TXT Menu Item"/>
                </a:rPr>
                <a:t>  </a:t>
              </a:r>
              <a:r>
                <a:rPr lang="en-US" sz="3200">
                  <a:solidFill>
                    <a:srgbClr val="000000"/>
                  </a:solidFill>
                  <a:latin typeface="TXT Menu Item"/>
                  <a:ea typeface="TXT Menu Item"/>
                  <a:cs typeface="TXT Menu Item"/>
                  <a:sym typeface="TXT Menu Item"/>
                </a:rPr>
                <a:t>  </a:t>
              </a:r>
              <a:r>
                <a:rPr lang="en-US" sz="3200">
                  <a:solidFill>
                    <a:srgbClr val="000000"/>
                  </a:solidFill>
                  <a:latin typeface="TXT Menu Item"/>
                  <a:ea typeface="TXT Menu Item"/>
                  <a:cs typeface="TXT Menu Item"/>
                  <a:sym typeface="TXT Menu Item"/>
                  <a:hlinkClick r:id="rId7" tooltip="https://vscpa0.sharepoint.com/:f:/s/AcademicRelations/EuqULkJzoZxGuCcLP0YRRdoBb4eHvcJpmFsONBTVT8pqXg?e=klltPS"/>
                </a:rPr>
                <a:t>      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629329" y="4640389"/>
              <a:ext cx="4991919" cy="9917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60"/>
                </a:lnSpc>
              </a:pPr>
              <a:r>
                <a:rPr lang="en-US" sz="2800" b="1">
                  <a:solidFill>
                    <a:srgbClr val="000000"/>
                  </a:solidFill>
                  <a:latin typeface="TXT Menu Item"/>
                  <a:ea typeface="TXT Menu Item"/>
                  <a:cs typeface="Times New Roman"/>
                  <a:sym typeface="TXT Menu Item"/>
                </a:rPr>
                <a:t>CFO | Girls Scouts</a:t>
              </a:r>
              <a:endParaRPr lang="en-US" sz="2800" b="1">
                <a:latin typeface="TXT Menu Item"/>
              </a:endParaRPr>
            </a:p>
            <a:p>
              <a:pPr algn="ctr">
                <a:lnSpc>
                  <a:spcPts val="2660"/>
                </a:lnSpc>
              </a:pPr>
              <a:r>
                <a:rPr lang="en-US" sz="2800" b="1">
                  <a:solidFill>
                    <a:srgbClr val="000000"/>
                  </a:solidFill>
                  <a:latin typeface="TXT Menu Item"/>
                  <a:ea typeface="TXT Menu Item"/>
                  <a:cs typeface="Times New Roman"/>
                  <a:sym typeface="TXT Menu Item"/>
                </a:rPr>
                <a:t> Nation’s Capital </a:t>
              </a:r>
              <a:endParaRPr lang="en-US" sz="2800" b="1">
                <a:latin typeface="TXT Menu Item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971550"/>
            <a:ext cx="5753702" cy="765772"/>
            <a:chOff x="0" y="0"/>
            <a:chExt cx="1515378" cy="2016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15378" cy="201685"/>
            </a:xfrm>
            <a:custGeom>
              <a:avLst/>
              <a:gdLst/>
              <a:ahLst/>
              <a:cxnLst/>
              <a:rect l="l" t="t" r="r" b="b"/>
              <a:pathLst>
                <a:path w="1515378" h="201685">
                  <a:moveTo>
                    <a:pt x="0" y="0"/>
                  </a:moveTo>
                  <a:lnTo>
                    <a:pt x="1515378" y="0"/>
                  </a:lnTo>
                  <a:lnTo>
                    <a:pt x="1515378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7417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515378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85043" y="952500"/>
            <a:ext cx="7583610" cy="67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0"/>
              </a:lnSpc>
            </a:pPr>
            <a:r>
              <a:rPr lang="en-US" sz="3950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COMMUNITY LEADER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7673" y="1804670"/>
            <a:ext cx="9257719" cy="117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47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NOT-FOR-PROFIT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28700" y="3182787"/>
            <a:ext cx="8139909" cy="6248008"/>
            <a:chOff x="0" y="0"/>
            <a:chExt cx="2207394" cy="16943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07394" cy="1694345"/>
            </a:xfrm>
            <a:custGeom>
              <a:avLst/>
              <a:gdLst/>
              <a:ahLst/>
              <a:cxnLst/>
              <a:rect l="l" t="t" r="r" b="b"/>
              <a:pathLst>
                <a:path w="2207394" h="1694345">
                  <a:moveTo>
                    <a:pt x="0" y="0"/>
                  </a:moveTo>
                  <a:lnTo>
                    <a:pt x="2207394" y="0"/>
                  </a:lnTo>
                  <a:lnTo>
                    <a:pt x="2207394" y="1694345"/>
                  </a:lnTo>
                  <a:lnTo>
                    <a:pt x="0" y="1694345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207394" cy="1732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5400000">
            <a:off x="81461" y="4078376"/>
            <a:ext cx="6299658" cy="4405181"/>
          </a:xfrm>
          <a:custGeom>
            <a:avLst/>
            <a:gdLst/>
            <a:ahLst/>
            <a:cxnLst/>
            <a:rect l="l" t="t" r="r" b="b"/>
            <a:pathLst>
              <a:path w="6299658" h="4405181">
                <a:moveTo>
                  <a:pt x="0" y="0"/>
                </a:moveTo>
                <a:lnTo>
                  <a:pt x="6299658" y="0"/>
                </a:lnTo>
                <a:lnTo>
                  <a:pt x="6299658" y="4405181"/>
                </a:lnTo>
                <a:lnTo>
                  <a:pt x="0" y="44051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6200000" flipV="1">
            <a:off x="3936402" y="4078375"/>
            <a:ext cx="6299658" cy="4405181"/>
          </a:xfrm>
          <a:custGeom>
            <a:avLst/>
            <a:gdLst/>
            <a:ahLst/>
            <a:cxnLst/>
            <a:rect l="l" t="t" r="r" b="b"/>
            <a:pathLst>
              <a:path w="6299658" h="4405181">
                <a:moveTo>
                  <a:pt x="0" y="4405181"/>
                </a:moveTo>
                <a:lnTo>
                  <a:pt x="6299658" y="4405181"/>
                </a:lnTo>
                <a:lnTo>
                  <a:pt x="6299658" y="0"/>
                </a:lnTo>
                <a:lnTo>
                  <a:pt x="0" y="0"/>
                </a:lnTo>
                <a:lnTo>
                  <a:pt x="0" y="4405181"/>
                </a:lnTo>
                <a:close/>
              </a:path>
            </a:pathLst>
          </a:custGeom>
          <a:blipFill>
            <a:blip r:embed="rId8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592070" y="4906939"/>
            <a:ext cx="7090857" cy="443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5"/>
              </a:lnSpc>
            </a:pPr>
            <a:r>
              <a:rPr lang="en-US" sz="252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Not-for-profit organizations need funding, planning, and allocation of resources to operate and </a:t>
            </a:r>
            <a:r>
              <a:rPr lang="en-US" sz="252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help members of our communities</a:t>
            </a:r>
            <a:r>
              <a:rPr lang="en-US" sz="252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l">
              <a:lnSpc>
                <a:spcPts val="3535"/>
              </a:lnSpc>
            </a:pPr>
            <a:endParaRPr lang="en-US" sz="2525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535"/>
              </a:lnSpc>
            </a:pPr>
            <a:r>
              <a:rPr lang="en-US" sz="252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Perks: </a:t>
            </a:r>
            <a:r>
              <a:rPr lang="en-US" sz="252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Work with organizations that are </a:t>
            </a:r>
            <a:r>
              <a:rPr lang="en-US" sz="252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making a difference</a:t>
            </a:r>
            <a:r>
              <a:rPr lang="en-US" sz="252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be a part of something bigger and </a:t>
            </a:r>
            <a:r>
              <a:rPr lang="en-US" sz="252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 what you love </a:t>
            </a:r>
            <a:r>
              <a:rPr lang="en-US" sz="252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using skills that suit you.</a:t>
            </a:r>
          </a:p>
          <a:p>
            <a:pPr algn="l">
              <a:lnSpc>
                <a:spcPts val="3535"/>
              </a:lnSpc>
            </a:pPr>
            <a:endParaRPr lang="en-US" sz="2525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90078" y="3689973"/>
            <a:ext cx="7417153" cy="678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4"/>
              </a:lnSpc>
            </a:pPr>
            <a:r>
              <a:rPr lang="en-US" sz="3981">
                <a:solidFill>
                  <a:srgbClr val="0000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HELP YOUR COMMUNITY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60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42185" y="3496289"/>
            <a:ext cx="11150173" cy="11150173"/>
          </a:xfrm>
          <a:custGeom>
            <a:avLst/>
            <a:gdLst/>
            <a:ahLst/>
            <a:cxnLst/>
            <a:rect l="l" t="t" r="r" b="b"/>
            <a:pathLst>
              <a:path w="11150173" h="11150173">
                <a:moveTo>
                  <a:pt x="0" y="0"/>
                </a:moveTo>
                <a:lnTo>
                  <a:pt x="11150173" y="0"/>
                </a:lnTo>
                <a:lnTo>
                  <a:pt x="11150173" y="11150174"/>
                </a:lnTo>
                <a:lnTo>
                  <a:pt x="0" y="11150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36438">
            <a:off x="14243949" y="2240291"/>
            <a:ext cx="1367891" cy="894259"/>
          </a:xfrm>
          <a:custGeom>
            <a:avLst/>
            <a:gdLst/>
            <a:ahLst/>
            <a:cxnLst/>
            <a:rect l="l" t="t" r="r" b="b"/>
            <a:pathLst>
              <a:path w="1367891" h="894259">
                <a:moveTo>
                  <a:pt x="0" y="0"/>
                </a:moveTo>
                <a:lnTo>
                  <a:pt x="1367891" y="0"/>
                </a:lnTo>
                <a:lnTo>
                  <a:pt x="1367891" y="894258"/>
                </a:lnTo>
                <a:lnTo>
                  <a:pt x="0" y="894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45232">
            <a:off x="16376988" y="1652057"/>
            <a:ext cx="1803549" cy="994206"/>
          </a:xfrm>
          <a:custGeom>
            <a:avLst/>
            <a:gdLst/>
            <a:ahLst/>
            <a:cxnLst/>
            <a:rect l="l" t="t" r="r" b="b"/>
            <a:pathLst>
              <a:path w="1803549" h="994206">
                <a:moveTo>
                  <a:pt x="0" y="0"/>
                </a:moveTo>
                <a:lnTo>
                  <a:pt x="1803549" y="0"/>
                </a:lnTo>
                <a:lnTo>
                  <a:pt x="1803549" y="994206"/>
                </a:lnTo>
                <a:lnTo>
                  <a:pt x="0" y="9942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595475">
            <a:off x="10917592" y="5883522"/>
            <a:ext cx="1693969" cy="755934"/>
          </a:xfrm>
          <a:custGeom>
            <a:avLst/>
            <a:gdLst/>
            <a:ahLst/>
            <a:cxnLst/>
            <a:rect l="l" t="t" r="r" b="b"/>
            <a:pathLst>
              <a:path w="1693969" h="755934">
                <a:moveTo>
                  <a:pt x="0" y="0"/>
                </a:moveTo>
                <a:lnTo>
                  <a:pt x="1693968" y="0"/>
                </a:lnTo>
                <a:lnTo>
                  <a:pt x="1693968" y="755933"/>
                </a:lnTo>
                <a:lnTo>
                  <a:pt x="0" y="7559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442081" y="3418443"/>
            <a:ext cx="1530284" cy="1304567"/>
          </a:xfrm>
          <a:custGeom>
            <a:avLst/>
            <a:gdLst/>
            <a:ahLst/>
            <a:cxnLst/>
            <a:rect l="l" t="t" r="r" b="b"/>
            <a:pathLst>
              <a:path w="1530284" h="1304567">
                <a:moveTo>
                  <a:pt x="0" y="0"/>
                </a:moveTo>
                <a:lnTo>
                  <a:pt x="1530284" y="0"/>
                </a:lnTo>
                <a:lnTo>
                  <a:pt x="1530284" y="1304566"/>
                </a:lnTo>
                <a:lnTo>
                  <a:pt x="0" y="1304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7671642">
            <a:off x="10272494" y="7877003"/>
            <a:ext cx="1856589" cy="1701210"/>
          </a:xfrm>
          <a:custGeom>
            <a:avLst/>
            <a:gdLst/>
            <a:ahLst/>
            <a:cxnLst/>
            <a:rect l="l" t="t" r="r" b="b"/>
            <a:pathLst>
              <a:path w="1856589" h="1701210">
                <a:moveTo>
                  <a:pt x="0" y="0"/>
                </a:moveTo>
                <a:lnTo>
                  <a:pt x="1856589" y="0"/>
                </a:lnTo>
                <a:lnTo>
                  <a:pt x="1856589" y="1701210"/>
                </a:lnTo>
                <a:lnTo>
                  <a:pt x="0" y="17012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31544" r="-3524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952500" y="734098"/>
            <a:ext cx="4090373" cy="765772"/>
            <a:chOff x="0" y="0"/>
            <a:chExt cx="1077300" cy="2016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7300" cy="201685"/>
            </a:xfrm>
            <a:custGeom>
              <a:avLst/>
              <a:gdLst/>
              <a:ahLst/>
              <a:cxnLst/>
              <a:rect l="l" t="t" r="r" b="b"/>
              <a:pathLst>
                <a:path w="1077300" h="201685">
                  <a:moveTo>
                    <a:pt x="0" y="0"/>
                  </a:moveTo>
                  <a:lnTo>
                    <a:pt x="1077300" y="0"/>
                  </a:lnTo>
                  <a:lnTo>
                    <a:pt x="1077300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0000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077300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44252" y="715048"/>
            <a:ext cx="3545722" cy="67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0"/>
              </a:lnSpc>
            </a:pPr>
            <a:r>
              <a:rPr lang="en-US" sz="3950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EARTH LOVER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52274" y="3332689"/>
            <a:ext cx="8381198" cy="6433217"/>
            <a:chOff x="0" y="0"/>
            <a:chExt cx="2207394" cy="169434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07394" cy="1694345"/>
            </a:xfrm>
            <a:custGeom>
              <a:avLst/>
              <a:gdLst/>
              <a:ahLst/>
              <a:cxnLst/>
              <a:rect l="l" t="t" r="r" b="b"/>
              <a:pathLst>
                <a:path w="2207394" h="1694345">
                  <a:moveTo>
                    <a:pt x="0" y="0"/>
                  </a:moveTo>
                  <a:lnTo>
                    <a:pt x="2207394" y="0"/>
                  </a:lnTo>
                  <a:lnTo>
                    <a:pt x="2207394" y="1694345"/>
                  </a:lnTo>
                  <a:lnTo>
                    <a:pt x="0" y="1694345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207394" cy="1732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5400000">
            <a:off x="-123044" y="4254826"/>
            <a:ext cx="6486397" cy="4535763"/>
          </a:xfrm>
          <a:custGeom>
            <a:avLst/>
            <a:gdLst/>
            <a:ahLst/>
            <a:cxnLst/>
            <a:rect l="l" t="t" r="r" b="b"/>
            <a:pathLst>
              <a:path w="6486397" h="4535763">
                <a:moveTo>
                  <a:pt x="0" y="0"/>
                </a:moveTo>
                <a:lnTo>
                  <a:pt x="6486398" y="0"/>
                </a:lnTo>
                <a:lnTo>
                  <a:pt x="6486398" y="4535763"/>
                </a:lnTo>
                <a:lnTo>
                  <a:pt x="0" y="45357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 flipV="1">
            <a:off x="3858539" y="4254826"/>
            <a:ext cx="6486397" cy="4535763"/>
          </a:xfrm>
          <a:custGeom>
            <a:avLst/>
            <a:gdLst/>
            <a:ahLst/>
            <a:cxnLst/>
            <a:rect l="l" t="t" r="r" b="b"/>
            <a:pathLst>
              <a:path w="6486397" h="4535763">
                <a:moveTo>
                  <a:pt x="0" y="4535763"/>
                </a:moveTo>
                <a:lnTo>
                  <a:pt x="6486397" y="4535763"/>
                </a:lnTo>
                <a:lnTo>
                  <a:pt x="6486397" y="0"/>
                </a:lnTo>
                <a:lnTo>
                  <a:pt x="0" y="0"/>
                </a:lnTo>
                <a:lnTo>
                  <a:pt x="0" y="4535763"/>
                </a:lnTo>
                <a:close/>
              </a:path>
            </a:pathLst>
          </a:custGeom>
          <a:blipFill>
            <a:blip r:embed="rId13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432344" y="5109644"/>
            <a:ext cx="7301050" cy="410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 companies are starting to take a more significant look at how</a:t>
            </a: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their business impacts the environment</a:t>
            </a: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Accountants are becoming a popular choice to help </a:t>
            </a: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analyze and report </a:t>
            </a: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on these ESG (environmental, social and governance) areas.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You can help companies think about their impact with your accounting skills!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4364" y="3857168"/>
            <a:ext cx="7637018" cy="69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MAKE AN IMPACT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852274" y="1499870"/>
            <a:ext cx="13304100" cy="1605308"/>
            <a:chOff x="0" y="0"/>
            <a:chExt cx="17738800" cy="214041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85725"/>
              <a:ext cx="12343625" cy="1592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047"/>
                </a:lnSpc>
              </a:pPr>
              <a:r>
                <a:rPr lang="en-US" sz="8300">
                  <a:solidFill>
                    <a:srgbClr val="00003B"/>
                  </a:solidFill>
                  <a:latin typeface="Open Sans Bold Bold"/>
                  <a:ea typeface="Open Sans Bold Bold"/>
                  <a:cs typeface="Open Sans Bold Bold"/>
                  <a:sym typeface="Open Sans Bold Bold"/>
                </a:rPr>
                <a:t>ESG: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294826" y="142278"/>
              <a:ext cx="14443974" cy="1998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00"/>
                </a:lnSpc>
              </a:pPr>
              <a:r>
                <a:rPr lang="en-US" sz="5000">
                  <a:solidFill>
                    <a:srgbClr val="00003B"/>
                  </a:solidFill>
                  <a:latin typeface="Open Sans Bold Bold"/>
                  <a:ea typeface="Open Sans Bold Bold"/>
                  <a:cs typeface="Open Sans Bold Bold"/>
                  <a:sym typeface="Open Sans Bold Bold"/>
                </a:rPr>
                <a:t>ENVIRONMENTAL, SOCIAL &amp; (CORPORATE) GOVERNANCE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60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0" y="1326197"/>
            <a:ext cx="15354661" cy="9875395"/>
          </a:xfrm>
          <a:custGeom>
            <a:avLst/>
            <a:gdLst/>
            <a:ahLst/>
            <a:cxnLst/>
            <a:rect l="l" t="t" r="r" b="b"/>
            <a:pathLst>
              <a:path w="15354661" h="9875395">
                <a:moveTo>
                  <a:pt x="0" y="0"/>
                </a:moveTo>
                <a:lnTo>
                  <a:pt x="15354661" y="0"/>
                </a:lnTo>
                <a:lnTo>
                  <a:pt x="15354661" y="9875396"/>
                </a:lnTo>
                <a:lnTo>
                  <a:pt x="0" y="9875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59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67673" y="4174765"/>
            <a:ext cx="7411866" cy="5689180"/>
            <a:chOff x="0" y="0"/>
            <a:chExt cx="2207394" cy="16943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07394" cy="1694345"/>
            </a:xfrm>
            <a:custGeom>
              <a:avLst/>
              <a:gdLst/>
              <a:ahLst/>
              <a:cxnLst/>
              <a:rect l="l" t="t" r="r" b="b"/>
              <a:pathLst>
                <a:path w="2207394" h="1694345">
                  <a:moveTo>
                    <a:pt x="0" y="0"/>
                  </a:moveTo>
                  <a:lnTo>
                    <a:pt x="2207394" y="0"/>
                  </a:lnTo>
                  <a:lnTo>
                    <a:pt x="2207394" y="1694345"/>
                  </a:lnTo>
                  <a:lnTo>
                    <a:pt x="0" y="1694345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07394" cy="1732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105157" y="4990251"/>
            <a:ext cx="5736210" cy="4011177"/>
          </a:xfrm>
          <a:custGeom>
            <a:avLst/>
            <a:gdLst/>
            <a:ahLst/>
            <a:cxnLst/>
            <a:rect l="l" t="t" r="r" b="b"/>
            <a:pathLst>
              <a:path w="5736210" h="4011177">
                <a:moveTo>
                  <a:pt x="0" y="0"/>
                </a:moveTo>
                <a:lnTo>
                  <a:pt x="5736209" y="0"/>
                </a:lnTo>
                <a:lnTo>
                  <a:pt x="5736209" y="4011177"/>
                </a:lnTo>
                <a:lnTo>
                  <a:pt x="0" y="4011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 flipV="1">
            <a:off x="3626247" y="4990251"/>
            <a:ext cx="5736210" cy="4011177"/>
          </a:xfrm>
          <a:custGeom>
            <a:avLst/>
            <a:gdLst/>
            <a:ahLst/>
            <a:cxnLst/>
            <a:rect l="l" t="t" r="r" b="b"/>
            <a:pathLst>
              <a:path w="5736210" h="4011177">
                <a:moveTo>
                  <a:pt x="0" y="4011177"/>
                </a:moveTo>
                <a:lnTo>
                  <a:pt x="5736210" y="4011177"/>
                </a:lnTo>
                <a:lnTo>
                  <a:pt x="5736210" y="0"/>
                </a:lnTo>
                <a:lnTo>
                  <a:pt x="0" y="0"/>
                </a:lnTo>
                <a:lnTo>
                  <a:pt x="0" y="4011177"/>
                </a:lnTo>
                <a:close/>
              </a:path>
            </a:pathLst>
          </a:custGeom>
          <a:blipFill>
            <a:blip r:embed="rId3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00125" y="876636"/>
            <a:ext cx="4995362" cy="765772"/>
            <a:chOff x="0" y="0"/>
            <a:chExt cx="1315651" cy="2016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15651" cy="201685"/>
            </a:xfrm>
            <a:custGeom>
              <a:avLst/>
              <a:gdLst/>
              <a:ahLst/>
              <a:cxnLst/>
              <a:rect l="l" t="t" r="r" b="b"/>
              <a:pathLst>
                <a:path w="1315651" h="201685">
                  <a:moveTo>
                    <a:pt x="0" y="0"/>
                  </a:moveTo>
                  <a:lnTo>
                    <a:pt x="1315651" y="0"/>
                  </a:lnTo>
                  <a:lnTo>
                    <a:pt x="1315651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0000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15651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00125" y="857586"/>
            <a:ext cx="4567833" cy="67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0"/>
              </a:lnSpc>
            </a:pPr>
            <a:r>
              <a:rPr lang="en-US" sz="3950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FRAUD DETECTOR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7673" y="1709420"/>
            <a:ext cx="11455804" cy="2316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47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FORENSIC ACCOUNTING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3057094" y="-525697"/>
            <a:ext cx="5529728" cy="4298785"/>
            <a:chOff x="0" y="0"/>
            <a:chExt cx="6494429" cy="5731713"/>
          </a:xfrm>
        </p:grpSpPr>
        <p:sp>
          <p:nvSpPr>
            <p:cNvPr id="14" name="Freeform 14"/>
            <p:cNvSpPr/>
            <p:nvPr/>
          </p:nvSpPr>
          <p:spPr>
            <a:xfrm rot="-9087345">
              <a:off x="517637" y="1088219"/>
              <a:ext cx="5459155" cy="3555275"/>
            </a:xfrm>
            <a:custGeom>
              <a:avLst/>
              <a:gdLst/>
              <a:ahLst/>
              <a:cxnLst/>
              <a:rect l="l" t="t" r="r" b="b"/>
              <a:pathLst>
                <a:path w="5459155" h="3555275">
                  <a:moveTo>
                    <a:pt x="0" y="0"/>
                  </a:moveTo>
                  <a:lnTo>
                    <a:pt x="5459155" y="0"/>
                  </a:lnTo>
                  <a:lnTo>
                    <a:pt x="5459155" y="3555275"/>
                  </a:lnTo>
                  <a:lnTo>
                    <a:pt x="0" y="3555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1406933">
              <a:off x="1523503" y="1581154"/>
              <a:ext cx="3473474" cy="25638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68"/>
                </a:lnSpc>
              </a:pPr>
              <a:r>
                <a:rPr lang="en-US" sz="2763">
                  <a:solidFill>
                    <a:srgbClr val="00003B"/>
                  </a:solidFill>
                  <a:latin typeface="TXT Menu Item"/>
                  <a:ea typeface="TXT Menu Item"/>
                  <a:cs typeface="TXT Menu Item"/>
                  <a:sym typeface="TXT Menu Item"/>
                </a:rPr>
                <a:t>FBI employs </a:t>
              </a:r>
            </a:p>
            <a:p>
              <a:pPr algn="ctr">
                <a:lnSpc>
                  <a:spcPts val="3868"/>
                </a:lnSpc>
              </a:pPr>
              <a:r>
                <a:rPr lang="en-US" sz="2763">
                  <a:solidFill>
                    <a:srgbClr val="00003B"/>
                  </a:solidFill>
                  <a:latin typeface="TXT Menu Item"/>
                  <a:ea typeface="TXT Menu Item"/>
                  <a:cs typeface="TXT Menu Item"/>
                  <a:sym typeface="TXT Menu Item"/>
                </a:rPr>
                <a:t>2,000+ </a:t>
              </a:r>
            </a:p>
            <a:p>
              <a:pPr algn="ctr">
                <a:lnSpc>
                  <a:spcPts val="3868"/>
                </a:lnSpc>
              </a:pPr>
              <a:r>
                <a:rPr lang="en-US" sz="2763">
                  <a:solidFill>
                    <a:srgbClr val="00003B"/>
                  </a:solidFill>
                  <a:latin typeface="TXT Menu Item"/>
                  <a:ea typeface="TXT Menu Item"/>
                  <a:cs typeface="TXT Menu Item"/>
                  <a:sym typeface="TXT Menu Item"/>
                </a:rPr>
                <a:t>accounting </a:t>
              </a:r>
            </a:p>
            <a:p>
              <a:pPr algn="ctr">
                <a:lnSpc>
                  <a:spcPts val="3868"/>
                </a:lnSpc>
              </a:pPr>
              <a:r>
                <a:rPr lang="en-US" sz="2763">
                  <a:solidFill>
                    <a:srgbClr val="00003B"/>
                  </a:solidFill>
                  <a:latin typeface="TXT Menu Item"/>
                  <a:ea typeface="TXT Menu Item"/>
                  <a:cs typeface="TXT Menu Item"/>
                  <a:sym typeface="TXT Menu Item"/>
                </a:rPr>
                <a:t>special agents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480655" y="5749120"/>
            <a:ext cx="6456643" cy="3489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8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Forensic accountants are responsible for </a:t>
            </a:r>
            <a:r>
              <a:rPr lang="en-US" sz="24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following the money </a:t>
            </a: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and helping</a:t>
            </a:r>
            <a:r>
              <a:rPr lang="en-US" sz="24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solve financial mysteries</a:t>
            </a: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l">
              <a:lnSpc>
                <a:spcPts val="3498"/>
              </a:lnSpc>
            </a:pPr>
            <a:endParaRPr lang="en-US" sz="24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498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Perks: Work with organizations to help minimize and </a:t>
            </a:r>
            <a:r>
              <a:rPr lang="en-US" sz="24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prevent loss</a:t>
            </a: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use your inquisitive skills, help </a:t>
            </a:r>
            <a:r>
              <a:rPr lang="en-US" sz="24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catch the 'bad guys'</a:t>
            </a: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3498"/>
              </a:lnSpc>
            </a:pPr>
            <a:endParaRPr lang="en-US" sz="24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96729" y="4639296"/>
            <a:ext cx="6753755" cy="61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6"/>
              </a:lnSpc>
            </a:pPr>
            <a:r>
              <a:rPr lang="en-US" sz="3625">
                <a:solidFill>
                  <a:srgbClr val="0000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SOLVE FINANCIAL CRIMES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01700" y="-2007108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455958">
            <a:off x="-889834" y="-1676206"/>
            <a:ext cx="15068997" cy="14290432"/>
          </a:xfrm>
          <a:custGeom>
            <a:avLst/>
            <a:gdLst/>
            <a:ahLst/>
            <a:cxnLst/>
            <a:rect l="l" t="t" r="r" b="b"/>
            <a:pathLst>
              <a:path w="15068997" h="14290432">
                <a:moveTo>
                  <a:pt x="0" y="0"/>
                </a:moveTo>
                <a:lnTo>
                  <a:pt x="15068997" y="0"/>
                </a:lnTo>
                <a:lnTo>
                  <a:pt x="15068997" y="14290432"/>
                </a:lnTo>
                <a:lnTo>
                  <a:pt x="0" y="14290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60515" y="2121408"/>
            <a:ext cx="13332281" cy="6409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34"/>
              </a:lnSpc>
            </a:pPr>
            <a:r>
              <a:rPr lang="en-US" sz="11499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RESOURCES TO LEARN MORE ABOUT ACCOUNTING</a:t>
            </a:r>
          </a:p>
        </p:txBody>
      </p:sp>
      <p:sp>
        <p:nvSpPr>
          <p:cNvPr id="5" name="Freeform 5"/>
          <p:cNvSpPr/>
          <p:nvPr/>
        </p:nvSpPr>
        <p:spPr>
          <a:xfrm>
            <a:off x="14892796" y="9762287"/>
            <a:ext cx="3395204" cy="1049427"/>
          </a:xfrm>
          <a:custGeom>
            <a:avLst/>
            <a:gdLst/>
            <a:ahLst/>
            <a:cxnLst/>
            <a:rect l="l" t="t" r="r" b="b"/>
            <a:pathLst>
              <a:path w="3395204" h="1049427">
                <a:moveTo>
                  <a:pt x="0" y="0"/>
                </a:moveTo>
                <a:lnTo>
                  <a:pt x="3395204" y="0"/>
                </a:lnTo>
                <a:lnTo>
                  <a:pt x="3395204" y="1049426"/>
                </a:lnTo>
                <a:lnTo>
                  <a:pt x="0" y="1049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497591" y="9762287"/>
            <a:ext cx="3395204" cy="1049427"/>
          </a:xfrm>
          <a:custGeom>
            <a:avLst/>
            <a:gdLst/>
            <a:ahLst/>
            <a:cxnLst/>
            <a:rect l="l" t="t" r="r" b="b"/>
            <a:pathLst>
              <a:path w="3395204" h="1049427">
                <a:moveTo>
                  <a:pt x="0" y="0"/>
                </a:moveTo>
                <a:lnTo>
                  <a:pt x="3395205" y="0"/>
                </a:lnTo>
                <a:lnTo>
                  <a:pt x="3395205" y="1049426"/>
                </a:lnTo>
                <a:lnTo>
                  <a:pt x="0" y="1049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3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558338">
            <a:off x="9140349" y="1107233"/>
            <a:ext cx="9524941" cy="8012856"/>
          </a:xfrm>
          <a:custGeom>
            <a:avLst/>
            <a:gdLst/>
            <a:ahLst/>
            <a:cxnLst/>
            <a:rect l="l" t="t" r="r" b="b"/>
            <a:pathLst>
              <a:path w="9524941" h="8012856">
                <a:moveTo>
                  <a:pt x="0" y="0"/>
                </a:moveTo>
                <a:lnTo>
                  <a:pt x="9524941" y="0"/>
                </a:lnTo>
                <a:lnTo>
                  <a:pt x="9524941" y="8012857"/>
                </a:lnTo>
                <a:lnTo>
                  <a:pt x="0" y="80128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174115">
            <a:off x="9976332" y="267019"/>
            <a:ext cx="5841683" cy="9246842"/>
            <a:chOff x="0" y="0"/>
            <a:chExt cx="7788910" cy="12329123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 rot="630953">
              <a:off x="997502" y="432443"/>
              <a:ext cx="5793905" cy="11464237"/>
              <a:chOff x="0" y="0"/>
              <a:chExt cx="2620010" cy="51841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53340" y="25400"/>
                <a:ext cx="2513330" cy="5132070"/>
              </a:xfrm>
              <a:custGeom>
                <a:avLst/>
                <a:gdLst/>
                <a:ahLst/>
                <a:cxnLst/>
                <a:rect l="l" t="t" r="r" b="b"/>
                <a:pathLst>
                  <a:path w="2513330" h="5132070">
                    <a:moveTo>
                      <a:pt x="2159000" y="0"/>
                    </a:moveTo>
                    <a:lnTo>
                      <a:pt x="354330" y="0"/>
                    </a:lnTo>
                    <a:cubicBezTo>
                      <a:pt x="158750" y="0"/>
                      <a:pt x="0" y="158750"/>
                      <a:pt x="0" y="354330"/>
                    </a:cubicBezTo>
                    <a:lnTo>
                      <a:pt x="0" y="4777740"/>
                    </a:lnTo>
                    <a:cubicBezTo>
                      <a:pt x="0" y="4973320"/>
                      <a:pt x="158750" y="5132070"/>
                      <a:pt x="354330" y="5132070"/>
                    </a:cubicBezTo>
                    <a:lnTo>
                      <a:pt x="2159000" y="5132070"/>
                    </a:lnTo>
                    <a:cubicBezTo>
                      <a:pt x="2354580" y="5132070"/>
                      <a:pt x="2513330" y="4973320"/>
                      <a:pt x="2513330" y="4777740"/>
                    </a:cubicBezTo>
                    <a:lnTo>
                      <a:pt x="2513330" y="354330"/>
                    </a:lnTo>
                    <a:cubicBezTo>
                      <a:pt x="2513330" y="158750"/>
                      <a:pt x="2354580" y="0"/>
                      <a:pt x="2159000" y="0"/>
                    </a:cubicBezTo>
                    <a:close/>
                    <a:moveTo>
                      <a:pt x="1558290" y="162560"/>
                    </a:moveTo>
                    <a:cubicBezTo>
                      <a:pt x="1576070" y="162560"/>
                      <a:pt x="1590040" y="176530"/>
                      <a:pt x="1590040" y="194310"/>
                    </a:cubicBezTo>
                    <a:cubicBezTo>
                      <a:pt x="1590040" y="212090"/>
                      <a:pt x="1576070" y="226060"/>
                      <a:pt x="1558290" y="226060"/>
                    </a:cubicBezTo>
                    <a:cubicBezTo>
                      <a:pt x="1540510" y="226060"/>
                      <a:pt x="1526540" y="212090"/>
                      <a:pt x="1526540" y="194310"/>
                    </a:cubicBezTo>
                    <a:cubicBezTo>
                      <a:pt x="1526540" y="176530"/>
                      <a:pt x="1541780" y="162560"/>
                      <a:pt x="1558290" y="162560"/>
                    </a:cubicBezTo>
                    <a:close/>
                    <a:moveTo>
                      <a:pt x="1089660" y="172720"/>
                    </a:moveTo>
                    <a:lnTo>
                      <a:pt x="1394460" y="172720"/>
                    </a:lnTo>
                    <a:cubicBezTo>
                      <a:pt x="1405890" y="172720"/>
                      <a:pt x="1416050" y="181610"/>
                      <a:pt x="1416050" y="194310"/>
                    </a:cubicBezTo>
                    <a:cubicBezTo>
                      <a:pt x="1416050" y="207010"/>
                      <a:pt x="1405890" y="215900"/>
                      <a:pt x="1394460" y="215900"/>
                    </a:cubicBezTo>
                    <a:lnTo>
                      <a:pt x="1089660" y="215900"/>
                    </a:lnTo>
                    <a:cubicBezTo>
                      <a:pt x="1078230" y="215900"/>
                      <a:pt x="1068070" y="207010"/>
                      <a:pt x="1068070" y="194310"/>
                    </a:cubicBezTo>
                    <a:cubicBezTo>
                      <a:pt x="1068070" y="181610"/>
                      <a:pt x="1078230" y="172720"/>
                      <a:pt x="1089660" y="172720"/>
                    </a:cubicBezTo>
                    <a:close/>
                    <a:moveTo>
                      <a:pt x="2383790" y="4798060"/>
                    </a:moveTo>
                    <a:cubicBezTo>
                      <a:pt x="2383790" y="4913630"/>
                      <a:pt x="2289810" y="5007610"/>
                      <a:pt x="2174240" y="5007610"/>
                    </a:cubicBezTo>
                    <a:lnTo>
                      <a:pt x="341630" y="5007610"/>
                    </a:lnTo>
                    <a:cubicBezTo>
                      <a:pt x="226060" y="5007610"/>
                      <a:pt x="132080" y="4913630"/>
                      <a:pt x="132080" y="4798060"/>
                    </a:cubicBezTo>
                    <a:lnTo>
                      <a:pt x="132080" y="340360"/>
                    </a:lnTo>
                    <a:cubicBezTo>
                      <a:pt x="132080" y="224790"/>
                      <a:pt x="226060" y="130810"/>
                      <a:pt x="341630" y="130810"/>
                    </a:cubicBezTo>
                    <a:lnTo>
                      <a:pt x="614680" y="130810"/>
                    </a:lnTo>
                    <a:lnTo>
                      <a:pt x="614680" y="187960"/>
                    </a:lnTo>
                    <a:cubicBezTo>
                      <a:pt x="614680" y="252730"/>
                      <a:pt x="668020" y="306070"/>
                      <a:pt x="732790" y="306070"/>
                    </a:cubicBezTo>
                    <a:lnTo>
                      <a:pt x="1783080" y="306070"/>
                    </a:lnTo>
                    <a:cubicBezTo>
                      <a:pt x="1847850" y="306070"/>
                      <a:pt x="1901190" y="252730"/>
                      <a:pt x="1901190" y="187960"/>
                    </a:cubicBezTo>
                    <a:lnTo>
                      <a:pt x="1901190" y="130810"/>
                    </a:lnTo>
                    <a:lnTo>
                      <a:pt x="2172970" y="130810"/>
                    </a:lnTo>
                    <a:cubicBezTo>
                      <a:pt x="2288540" y="130810"/>
                      <a:pt x="2382520" y="224790"/>
                      <a:pt x="2382520" y="340360"/>
                    </a:cubicBezTo>
                    <a:lnTo>
                      <a:pt x="2382520" y="4798060"/>
                    </a:lnTo>
                    <a:close/>
                  </a:path>
                </a:pathLst>
              </a:custGeom>
              <a:solidFill>
                <a:srgbClr val="005CA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185420" y="156210"/>
                <a:ext cx="2251710" cy="4876800"/>
              </a:xfrm>
              <a:custGeom>
                <a:avLst/>
                <a:gdLst/>
                <a:ahLst/>
                <a:cxnLst/>
                <a:rect l="l" t="t" r="r" b="b"/>
                <a:pathLst>
                  <a:path w="2251710" h="4876800">
                    <a:moveTo>
                      <a:pt x="2040890" y="0"/>
                    </a:moveTo>
                    <a:lnTo>
                      <a:pt x="1769110" y="0"/>
                    </a:lnTo>
                    <a:lnTo>
                      <a:pt x="1769110" y="57150"/>
                    </a:lnTo>
                    <a:cubicBezTo>
                      <a:pt x="1769110" y="121920"/>
                      <a:pt x="1715770" y="175260"/>
                      <a:pt x="1651000" y="175260"/>
                    </a:cubicBezTo>
                    <a:lnTo>
                      <a:pt x="601980" y="175260"/>
                    </a:lnTo>
                    <a:cubicBezTo>
                      <a:pt x="537210" y="175260"/>
                      <a:pt x="483870" y="121920"/>
                      <a:pt x="483870" y="57150"/>
                    </a:cubicBezTo>
                    <a:lnTo>
                      <a:pt x="483870" y="0"/>
                    </a:lnTo>
                    <a:lnTo>
                      <a:pt x="209550" y="0"/>
                    </a:lnTo>
                    <a:cubicBezTo>
                      <a:pt x="93980" y="0"/>
                      <a:pt x="0" y="93980"/>
                      <a:pt x="0" y="209550"/>
                    </a:cubicBezTo>
                    <a:lnTo>
                      <a:pt x="0" y="4667250"/>
                    </a:lnTo>
                    <a:cubicBezTo>
                      <a:pt x="0" y="4782820"/>
                      <a:pt x="93980" y="4876800"/>
                      <a:pt x="209550" y="4876800"/>
                    </a:cubicBezTo>
                    <a:lnTo>
                      <a:pt x="2040890" y="4876800"/>
                    </a:lnTo>
                    <a:cubicBezTo>
                      <a:pt x="2156460" y="4876800"/>
                      <a:pt x="2250440" y="4782820"/>
                      <a:pt x="2250440" y="4667250"/>
                    </a:cubicBezTo>
                    <a:lnTo>
                      <a:pt x="2250440" y="209550"/>
                    </a:lnTo>
                    <a:cubicBezTo>
                      <a:pt x="2251710" y="93980"/>
                      <a:pt x="2157730" y="0"/>
                      <a:pt x="204089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67" r="-6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1121410" y="198120"/>
                <a:ext cx="34798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347980" h="43180">
                    <a:moveTo>
                      <a:pt x="326390" y="0"/>
                    </a:moveTo>
                    <a:lnTo>
                      <a:pt x="21590" y="0"/>
                    </a:lnTo>
                    <a:cubicBezTo>
                      <a:pt x="10160" y="0"/>
                      <a:pt x="0" y="8890"/>
                      <a:pt x="0" y="21590"/>
                    </a:cubicBezTo>
                    <a:cubicBezTo>
                      <a:pt x="0" y="34290"/>
                      <a:pt x="10160" y="43180"/>
                      <a:pt x="21590" y="43180"/>
                    </a:cubicBezTo>
                    <a:lnTo>
                      <a:pt x="326390" y="43180"/>
                    </a:lnTo>
                    <a:cubicBezTo>
                      <a:pt x="337820" y="43180"/>
                      <a:pt x="347980" y="34290"/>
                      <a:pt x="347980" y="21590"/>
                    </a:cubicBezTo>
                    <a:cubicBezTo>
                      <a:pt x="347980" y="8890"/>
                      <a:pt x="337820" y="0"/>
                      <a:pt x="326390" y="0"/>
                    </a:cubicBezTo>
                    <a:close/>
                  </a:path>
                </a:pathLst>
              </a:custGeom>
              <a:solidFill>
                <a:srgbClr val="CCFF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1578312" y="187909"/>
                <a:ext cx="66636" cy="63602"/>
              </a:xfrm>
              <a:custGeom>
                <a:avLst/>
                <a:gdLst/>
                <a:ahLst/>
                <a:cxnLst/>
                <a:rect l="l" t="t" r="r" b="b"/>
                <a:pathLst>
                  <a:path w="66636" h="63602">
                    <a:moveTo>
                      <a:pt x="33318" y="51"/>
                    </a:moveTo>
                    <a:cubicBezTo>
                      <a:pt x="21941" y="0"/>
                      <a:pt x="11406" y="6040"/>
                      <a:pt x="5703" y="15885"/>
                    </a:cubicBezTo>
                    <a:cubicBezTo>
                      <a:pt x="0" y="25729"/>
                      <a:pt x="0" y="37873"/>
                      <a:pt x="5703" y="47717"/>
                    </a:cubicBezTo>
                    <a:cubicBezTo>
                      <a:pt x="11406" y="57562"/>
                      <a:pt x="21941" y="63602"/>
                      <a:pt x="33318" y="63551"/>
                    </a:cubicBezTo>
                    <a:cubicBezTo>
                      <a:pt x="44695" y="63602"/>
                      <a:pt x="55230" y="57562"/>
                      <a:pt x="60933" y="47717"/>
                    </a:cubicBezTo>
                    <a:cubicBezTo>
                      <a:pt x="66636" y="37873"/>
                      <a:pt x="66636" y="25729"/>
                      <a:pt x="60933" y="15885"/>
                    </a:cubicBezTo>
                    <a:cubicBezTo>
                      <a:pt x="55230" y="6040"/>
                      <a:pt x="44695" y="0"/>
                      <a:pt x="33318" y="51"/>
                    </a:cubicBezTo>
                    <a:close/>
                  </a:path>
                </a:pathLst>
              </a:custGeom>
              <a:solidFill>
                <a:srgbClr val="CCFF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0" y="685800"/>
                <a:ext cx="27940" cy="21336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213360">
                    <a:moveTo>
                      <a:pt x="0" y="26670"/>
                    </a:moveTo>
                    <a:lnTo>
                      <a:pt x="0" y="185420"/>
                    </a:lnTo>
                    <a:cubicBezTo>
                      <a:pt x="0" y="200660"/>
                      <a:pt x="12700" y="213360"/>
                      <a:pt x="27940" y="21336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0000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0" y="1057910"/>
                <a:ext cx="27940" cy="38481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4810">
                    <a:moveTo>
                      <a:pt x="0" y="26670"/>
                    </a:moveTo>
                    <a:lnTo>
                      <a:pt x="0" y="356870"/>
                    </a:lnTo>
                    <a:cubicBezTo>
                      <a:pt x="0" y="372110"/>
                      <a:pt x="12700" y="384810"/>
                      <a:pt x="27940" y="38481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0000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526540"/>
                <a:ext cx="27940" cy="38608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6080">
                    <a:moveTo>
                      <a:pt x="0" y="27940"/>
                    </a:moveTo>
                    <a:lnTo>
                      <a:pt x="0" y="358140"/>
                    </a:lnTo>
                    <a:cubicBezTo>
                      <a:pt x="0" y="373380"/>
                      <a:pt x="12700" y="386080"/>
                      <a:pt x="27940" y="386080"/>
                    </a:cubicBezTo>
                    <a:lnTo>
                      <a:pt x="27940" y="0"/>
                    </a:lnTo>
                    <a:cubicBezTo>
                      <a:pt x="12700" y="0"/>
                      <a:pt x="0" y="12700"/>
                      <a:pt x="0" y="27940"/>
                    </a:cubicBezTo>
                    <a:close/>
                  </a:path>
                </a:pathLst>
              </a:custGeom>
              <a:solidFill>
                <a:srgbClr val="0000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2592070" y="1184910"/>
                <a:ext cx="27940" cy="61849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618490">
                    <a:moveTo>
                      <a:pt x="0" y="0"/>
                    </a:moveTo>
                    <a:lnTo>
                      <a:pt x="0" y="618490"/>
                    </a:lnTo>
                    <a:cubicBezTo>
                      <a:pt x="15240" y="618490"/>
                      <a:pt x="27940" y="605790"/>
                      <a:pt x="27940" y="590550"/>
                    </a:cubicBezTo>
                    <a:lnTo>
                      <a:pt x="27940" y="27940"/>
                    </a:lnTo>
                    <a:cubicBezTo>
                      <a:pt x="27940" y="12700"/>
                      <a:pt x="15240" y="0"/>
                      <a:pt x="0" y="0"/>
                    </a:cubicBezTo>
                    <a:close/>
                  </a:path>
                </a:pathLst>
              </a:custGeom>
              <a:solidFill>
                <a:srgbClr val="0000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27940" y="0"/>
                <a:ext cx="2564130" cy="5182870"/>
              </a:xfrm>
              <a:custGeom>
                <a:avLst/>
                <a:gdLst/>
                <a:ahLst/>
                <a:cxnLst/>
                <a:rect l="l" t="t" r="r" b="b"/>
                <a:pathLst>
                  <a:path w="2564130" h="5182870">
                    <a:moveTo>
                      <a:pt x="2564130" y="1184910"/>
                    </a:moveTo>
                    <a:lnTo>
                      <a:pt x="2564130" y="379730"/>
                    </a:lnTo>
                    <a:cubicBezTo>
                      <a:pt x="2564130" y="353060"/>
                      <a:pt x="2561590" y="327660"/>
                      <a:pt x="2556510" y="303530"/>
                    </a:cubicBezTo>
                    <a:cubicBezTo>
                      <a:pt x="2553970" y="290830"/>
                      <a:pt x="2551430" y="279400"/>
                      <a:pt x="2547620" y="266700"/>
                    </a:cubicBezTo>
                    <a:cubicBezTo>
                      <a:pt x="2542540" y="248920"/>
                      <a:pt x="2534920" y="231140"/>
                      <a:pt x="2527300" y="214630"/>
                    </a:cubicBezTo>
                    <a:cubicBezTo>
                      <a:pt x="2522220" y="203200"/>
                      <a:pt x="2515870" y="193040"/>
                      <a:pt x="2509520" y="182880"/>
                    </a:cubicBezTo>
                    <a:cubicBezTo>
                      <a:pt x="2503170" y="172720"/>
                      <a:pt x="2496820" y="162560"/>
                      <a:pt x="2489200" y="152400"/>
                    </a:cubicBezTo>
                    <a:cubicBezTo>
                      <a:pt x="2477770" y="137160"/>
                      <a:pt x="2466340" y="124460"/>
                      <a:pt x="2453640" y="110490"/>
                    </a:cubicBezTo>
                    <a:cubicBezTo>
                      <a:pt x="2444750" y="101600"/>
                      <a:pt x="2435860" y="93980"/>
                      <a:pt x="2426970" y="86360"/>
                    </a:cubicBezTo>
                    <a:cubicBezTo>
                      <a:pt x="2360930" y="31750"/>
                      <a:pt x="2277110" y="0"/>
                      <a:pt x="2185670" y="0"/>
                    </a:cubicBezTo>
                    <a:lnTo>
                      <a:pt x="379730" y="0"/>
                    </a:lnTo>
                    <a:cubicBezTo>
                      <a:pt x="288290" y="0"/>
                      <a:pt x="203200" y="33020"/>
                      <a:pt x="138430" y="86360"/>
                    </a:cubicBezTo>
                    <a:cubicBezTo>
                      <a:pt x="129540" y="93980"/>
                      <a:pt x="120650" y="102870"/>
                      <a:pt x="111760" y="110490"/>
                    </a:cubicBezTo>
                    <a:cubicBezTo>
                      <a:pt x="99060" y="123190"/>
                      <a:pt x="86360" y="137160"/>
                      <a:pt x="76200" y="152400"/>
                    </a:cubicBezTo>
                    <a:cubicBezTo>
                      <a:pt x="68580" y="162560"/>
                      <a:pt x="62230" y="172720"/>
                      <a:pt x="55880" y="182880"/>
                    </a:cubicBezTo>
                    <a:cubicBezTo>
                      <a:pt x="49530" y="193040"/>
                      <a:pt x="43180" y="204470"/>
                      <a:pt x="38100" y="214630"/>
                    </a:cubicBezTo>
                    <a:cubicBezTo>
                      <a:pt x="29210" y="232410"/>
                      <a:pt x="22860" y="248920"/>
                      <a:pt x="16510" y="266700"/>
                    </a:cubicBezTo>
                    <a:cubicBezTo>
                      <a:pt x="12700" y="279400"/>
                      <a:pt x="10160" y="290830"/>
                      <a:pt x="7620" y="303530"/>
                    </a:cubicBezTo>
                    <a:cubicBezTo>
                      <a:pt x="2540" y="327660"/>
                      <a:pt x="0" y="354330"/>
                      <a:pt x="0" y="379730"/>
                    </a:cubicBezTo>
                    <a:lnTo>
                      <a:pt x="0" y="4803140"/>
                    </a:lnTo>
                    <a:cubicBezTo>
                      <a:pt x="0" y="5012690"/>
                      <a:pt x="170180" y="5182870"/>
                      <a:pt x="379730" y="5182870"/>
                    </a:cubicBezTo>
                    <a:lnTo>
                      <a:pt x="2184400" y="5182870"/>
                    </a:lnTo>
                    <a:cubicBezTo>
                      <a:pt x="2393950" y="5182870"/>
                      <a:pt x="2564130" y="5012690"/>
                      <a:pt x="2564130" y="4803140"/>
                    </a:cubicBezTo>
                    <a:lnTo>
                      <a:pt x="2564130" y="1184910"/>
                    </a:lnTo>
                    <a:close/>
                    <a:moveTo>
                      <a:pt x="2538730" y="1184910"/>
                    </a:moveTo>
                    <a:lnTo>
                      <a:pt x="2538730" y="4804410"/>
                    </a:lnTo>
                    <a:cubicBezTo>
                      <a:pt x="2538730" y="4999990"/>
                      <a:pt x="2379980" y="5158740"/>
                      <a:pt x="2184400" y="5158740"/>
                    </a:cubicBezTo>
                    <a:lnTo>
                      <a:pt x="379730" y="5158740"/>
                    </a:lnTo>
                    <a:cubicBezTo>
                      <a:pt x="184150" y="5158740"/>
                      <a:pt x="25400" y="4999990"/>
                      <a:pt x="25400" y="4804410"/>
                    </a:cubicBezTo>
                    <a:lnTo>
                      <a:pt x="25400" y="381000"/>
                    </a:lnTo>
                    <a:cubicBezTo>
                      <a:pt x="25400" y="184150"/>
                      <a:pt x="184150" y="25400"/>
                      <a:pt x="379730" y="25400"/>
                    </a:cubicBezTo>
                    <a:lnTo>
                      <a:pt x="2184400" y="25400"/>
                    </a:lnTo>
                    <a:cubicBezTo>
                      <a:pt x="2379980" y="25400"/>
                      <a:pt x="2538730" y="184150"/>
                      <a:pt x="2538730" y="379730"/>
                    </a:cubicBezTo>
                    <a:lnTo>
                      <a:pt x="2538730" y="118491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AutoShape 14"/>
            <p:cNvSpPr/>
            <p:nvPr/>
          </p:nvSpPr>
          <p:spPr>
            <a:xfrm>
              <a:off x="3373974" y="2245115"/>
              <a:ext cx="3645252" cy="710875"/>
            </a:xfrm>
            <a:prstGeom prst="line">
              <a:avLst/>
            </a:prstGeom>
            <a:ln w="8763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953349" y="7849448"/>
            <a:ext cx="1912838" cy="1912838"/>
            <a:chOff x="0" y="0"/>
            <a:chExt cx="2550451" cy="25504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550451" cy="2550451"/>
            </a:xfrm>
            <a:custGeom>
              <a:avLst/>
              <a:gdLst/>
              <a:ahLst/>
              <a:cxnLst/>
              <a:rect l="l" t="t" r="r" b="b"/>
              <a:pathLst>
                <a:path w="2550451" h="2550451">
                  <a:moveTo>
                    <a:pt x="0" y="0"/>
                  </a:moveTo>
                  <a:lnTo>
                    <a:pt x="2550451" y="0"/>
                  </a:lnTo>
                  <a:lnTo>
                    <a:pt x="2550451" y="2550451"/>
                  </a:lnTo>
                  <a:lnTo>
                    <a:pt x="0" y="2550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586013" y="6986370"/>
            <a:ext cx="2639780" cy="627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42"/>
              </a:lnSpc>
            </a:pPr>
            <a:r>
              <a:rPr lang="en-US" sz="4800">
                <a:solidFill>
                  <a:srgbClr val="0083B5"/>
                </a:solidFill>
                <a:latin typeface="TXT Menu Item"/>
                <a:ea typeface="TXT Menu Item"/>
                <a:cs typeface="TXT Menu Item"/>
                <a:sym typeface="TXT Menu Item"/>
              </a:rPr>
              <a:t>more resources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06935" y="3289256"/>
            <a:ext cx="8489863" cy="4792867"/>
            <a:chOff x="0" y="0"/>
            <a:chExt cx="11319817" cy="6390489"/>
          </a:xfrm>
        </p:grpSpPr>
        <p:grpSp>
          <p:nvGrpSpPr>
            <p:cNvPr id="19" name="Group 19"/>
            <p:cNvGrpSpPr/>
            <p:nvPr/>
          </p:nvGrpSpPr>
          <p:grpSpPr>
            <a:xfrm>
              <a:off x="144885" y="0"/>
              <a:ext cx="11174931" cy="6253523"/>
              <a:chOff x="0" y="0"/>
              <a:chExt cx="2207394" cy="123526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207394" cy="1235264"/>
              </a:xfrm>
              <a:custGeom>
                <a:avLst/>
                <a:gdLst/>
                <a:ahLst/>
                <a:cxnLst/>
                <a:rect l="l" t="t" r="r" b="b"/>
                <a:pathLst>
                  <a:path w="2207394" h="1235264">
                    <a:moveTo>
                      <a:pt x="0" y="0"/>
                    </a:moveTo>
                    <a:lnTo>
                      <a:pt x="2207394" y="0"/>
                    </a:lnTo>
                    <a:lnTo>
                      <a:pt x="2207394" y="1235264"/>
                    </a:lnTo>
                    <a:lnTo>
                      <a:pt x="0" y="1235264"/>
                    </a:lnTo>
                    <a:close/>
                  </a:path>
                </a:pathLst>
              </a:custGeom>
              <a:solidFill>
                <a:srgbClr val="EDEDE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207394" cy="12733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918312" y="2154193"/>
              <a:ext cx="9734734" cy="4236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1339" lvl="1" indent="-280669" algn="l">
                <a:lnSpc>
                  <a:spcPts val="363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Learn about the </a:t>
              </a:r>
              <a:r>
                <a:rPr lang="en-US" sz="2599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education</a:t>
              </a:r>
              <a:r>
                <a:rPr lang="en-US" sz="2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needed to become an accountant, their lifestyles and careers. </a:t>
              </a:r>
            </a:p>
            <a:p>
              <a:pPr marL="561339" lvl="1" indent="-280669" algn="l">
                <a:lnSpc>
                  <a:spcPts val="363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Access to </a:t>
              </a:r>
              <a:r>
                <a:rPr lang="en-US" sz="2599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scholarships</a:t>
              </a:r>
              <a:r>
                <a:rPr lang="en-US" sz="2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and </a:t>
              </a:r>
              <a:r>
                <a:rPr lang="en-US" sz="2599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internships</a:t>
              </a:r>
              <a:r>
                <a:rPr lang="en-US" sz="2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</a:p>
            <a:p>
              <a:pPr marL="561339" lvl="1" indent="-280669" algn="l">
                <a:lnSpc>
                  <a:spcPts val="363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Quizzes and</a:t>
              </a:r>
              <a:r>
                <a:rPr lang="en-US" sz="2599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resume templates</a:t>
              </a:r>
              <a:r>
                <a:rPr lang="en-US" sz="2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</a:t>
              </a:r>
            </a:p>
            <a:p>
              <a:pPr marL="561339" lvl="1" indent="-280669" algn="l">
                <a:lnSpc>
                  <a:spcPts val="363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Awesome videos!</a:t>
              </a:r>
              <a:r>
                <a:rPr lang="en-US" sz="2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  <a:p>
              <a:pPr algn="l">
                <a:lnSpc>
                  <a:spcPts val="3639"/>
                </a:lnSpc>
              </a:pPr>
              <a:endPara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 rot="-5400000">
              <a:off x="-45770" y="45770"/>
              <a:ext cx="6139223" cy="6047684"/>
            </a:xfrm>
            <a:custGeom>
              <a:avLst/>
              <a:gdLst/>
              <a:ahLst/>
              <a:cxnLst/>
              <a:rect l="l" t="t" r="r" b="b"/>
              <a:pathLst>
                <a:path w="6139223" h="6047684">
                  <a:moveTo>
                    <a:pt x="0" y="0"/>
                  </a:moveTo>
                  <a:lnTo>
                    <a:pt x="6139223" y="0"/>
                  </a:lnTo>
                  <a:lnTo>
                    <a:pt x="6139223" y="6047683"/>
                  </a:lnTo>
                  <a:lnTo>
                    <a:pt x="0" y="6047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1229" r="-356" b="-1032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5400000" flipV="1">
              <a:off x="5226364" y="45770"/>
              <a:ext cx="6139223" cy="6047684"/>
            </a:xfrm>
            <a:custGeom>
              <a:avLst/>
              <a:gdLst/>
              <a:ahLst/>
              <a:cxnLst/>
              <a:rect l="l" t="t" r="r" b="b"/>
              <a:pathLst>
                <a:path w="6139223" h="6047684">
                  <a:moveTo>
                    <a:pt x="0" y="6047683"/>
                  </a:moveTo>
                  <a:lnTo>
                    <a:pt x="6139222" y="6047683"/>
                  </a:lnTo>
                  <a:lnTo>
                    <a:pt x="6139222" y="0"/>
                  </a:lnTo>
                  <a:lnTo>
                    <a:pt x="0" y="0"/>
                  </a:lnTo>
                  <a:lnTo>
                    <a:pt x="0" y="6047683"/>
                  </a:lnTo>
                  <a:close/>
                </a:path>
              </a:pathLst>
            </a:custGeom>
            <a:blipFill>
              <a:blip r:embed="rId7"/>
              <a:stretch>
                <a:fillRect l="-41229" r="-356" b="-1032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400000">
              <a:off x="5226364" y="160070"/>
              <a:ext cx="6139223" cy="6047684"/>
            </a:xfrm>
            <a:custGeom>
              <a:avLst/>
              <a:gdLst/>
              <a:ahLst/>
              <a:cxnLst/>
              <a:rect l="l" t="t" r="r" b="b"/>
              <a:pathLst>
                <a:path w="6139223" h="6047684">
                  <a:moveTo>
                    <a:pt x="0" y="0"/>
                  </a:moveTo>
                  <a:lnTo>
                    <a:pt x="6139222" y="0"/>
                  </a:lnTo>
                  <a:lnTo>
                    <a:pt x="6139222" y="6047683"/>
                  </a:lnTo>
                  <a:lnTo>
                    <a:pt x="0" y="6047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1229" r="-356" b="-1032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5400000" flipV="1">
              <a:off x="-45770" y="160070"/>
              <a:ext cx="6139223" cy="6047684"/>
            </a:xfrm>
            <a:custGeom>
              <a:avLst/>
              <a:gdLst/>
              <a:ahLst/>
              <a:cxnLst/>
              <a:rect l="l" t="t" r="r" b="b"/>
              <a:pathLst>
                <a:path w="6139223" h="6047684">
                  <a:moveTo>
                    <a:pt x="0" y="6047683"/>
                  </a:moveTo>
                  <a:lnTo>
                    <a:pt x="6139223" y="6047683"/>
                  </a:lnTo>
                  <a:lnTo>
                    <a:pt x="6139223" y="0"/>
                  </a:lnTo>
                  <a:lnTo>
                    <a:pt x="0" y="0"/>
                  </a:lnTo>
                  <a:lnTo>
                    <a:pt x="0" y="6047683"/>
                  </a:lnTo>
                  <a:close/>
                </a:path>
              </a:pathLst>
            </a:custGeom>
            <a:blipFill>
              <a:blip r:embed="rId7"/>
              <a:stretch>
                <a:fillRect l="-41229" r="-356" b="-1032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41006" y="490575"/>
              <a:ext cx="10182691" cy="902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40"/>
                </a:lnSpc>
              </a:pPr>
              <a:r>
                <a:rPr lang="en-US" sz="4100">
                  <a:solidFill>
                    <a:srgbClr val="000000"/>
                  </a:solidFill>
                  <a:latin typeface="Open Sans Bold Bold"/>
                  <a:ea typeface="Open Sans Bold Bold"/>
                  <a:cs typeface="Open Sans Bold Bold"/>
                  <a:sym typeface="Open Sans Bold Bold"/>
                </a:rPr>
                <a:t>JOIN ACCOUNTING+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-423010" y="9762287"/>
            <a:ext cx="6790409" cy="1049427"/>
            <a:chOff x="0" y="0"/>
            <a:chExt cx="9053878" cy="1399236"/>
          </a:xfrm>
        </p:grpSpPr>
        <p:sp>
          <p:nvSpPr>
            <p:cNvPr id="29" name="Freeform 29"/>
            <p:cNvSpPr/>
            <p:nvPr/>
          </p:nvSpPr>
          <p:spPr>
            <a:xfrm>
              <a:off x="4526939" y="0"/>
              <a:ext cx="4526939" cy="1399236"/>
            </a:xfrm>
            <a:custGeom>
              <a:avLst/>
              <a:gdLst/>
              <a:ahLst/>
              <a:cxnLst/>
              <a:rect l="l" t="t" r="r" b="b"/>
              <a:pathLst>
                <a:path w="4526939" h="1399236">
                  <a:moveTo>
                    <a:pt x="0" y="0"/>
                  </a:moveTo>
                  <a:lnTo>
                    <a:pt x="4526939" y="0"/>
                  </a:lnTo>
                  <a:lnTo>
                    <a:pt x="4526939" y="1399236"/>
                  </a:lnTo>
                  <a:lnTo>
                    <a:pt x="0" y="1399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0"/>
              <a:ext cx="4526939" cy="1399236"/>
            </a:xfrm>
            <a:custGeom>
              <a:avLst/>
              <a:gdLst/>
              <a:ahLst/>
              <a:cxnLst/>
              <a:rect l="l" t="t" r="r" b="b"/>
              <a:pathLst>
                <a:path w="4526939" h="1399236">
                  <a:moveTo>
                    <a:pt x="0" y="0"/>
                  </a:moveTo>
                  <a:lnTo>
                    <a:pt x="4526939" y="0"/>
                  </a:lnTo>
                  <a:lnTo>
                    <a:pt x="4526939" y="1399236"/>
                  </a:lnTo>
                  <a:lnTo>
                    <a:pt x="0" y="1399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596847" y="9762287"/>
            <a:ext cx="6790409" cy="1049427"/>
            <a:chOff x="0" y="0"/>
            <a:chExt cx="9053878" cy="1399236"/>
          </a:xfrm>
        </p:grpSpPr>
        <p:sp>
          <p:nvSpPr>
            <p:cNvPr id="32" name="Freeform 32"/>
            <p:cNvSpPr/>
            <p:nvPr/>
          </p:nvSpPr>
          <p:spPr>
            <a:xfrm>
              <a:off x="4526939" y="0"/>
              <a:ext cx="4526939" cy="1399236"/>
            </a:xfrm>
            <a:custGeom>
              <a:avLst/>
              <a:gdLst/>
              <a:ahLst/>
              <a:cxnLst/>
              <a:rect l="l" t="t" r="r" b="b"/>
              <a:pathLst>
                <a:path w="4526939" h="1399236">
                  <a:moveTo>
                    <a:pt x="0" y="0"/>
                  </a:moveTo>
                  <a:lnTo>
                    <a:pt x="4526939" y="0"/>
                  </a:lnTo>
                  <a:lnTo>
                    <a:pt x="4526939" y="1399236"/>
                  </a:lnTo>
                  <a:lnTo>
                    <a:pt x="0" y="1399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0"/>
              <a:ext cx="4526939" cy="1399236"/>
            </a:xfrm>
            <a:custGeom>
              <a:avLst/>
              <a:gdLst/>
              <a:ahLst/>
              <a:cxnLst/>
              <a:rect l="l" t="t" r="r" b="b"/>
              <a:pathLst>
                <a:path w="4526939" h="1399236">
                  <a:moveTo>
                    <a:pt x="0" y="0"/>
                  </a:moveTo>
                  <a:lnTo>
                    <a:pt x="4526939" y="0"/>
                  </a:lnTo>
                  <a:lnTo>
                    <a:pt x="4526939" y="1399236"/>
                  </a:lnTo>
                  <a:lnTo>
                    <a:pt x="0" y="1399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54137" y="1069771"/>
            <a:ext cx="8489863" cy="1012362"/>
            <a:chOff x="0" y="0"/>
            <a:chExt cx="2236013" cy="26663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236013" cy="266630"/>
            </a:xfrm>
            <a:custGeom>
              <a:avLst/>
              <a:gdLst/>
              <a:ahLst/>
              <a:cxnLst/>
              <a:rect l="l" t="t" r="r" b="b"/>
              <a:pathLst>
                <a:path w="2236013" h="266630">
                  <a:moveTo>
                    <a:pt x="0" y="0"/>
                  </a:moveTo>
                  <a:lnTo>
                    <a:pt x="2236013" y="0"/>
                  </a:lnTo>
                  <a:lnTo>
                    <a:pt x="2236013" y="266630"/>
                  </a:lnTo>
                  <a:lnTo>
                    <a:pt x="0" y="266630"/>
                  </a:lnTo>
                  <a:close/>
                </a:path>
              </a:pathLst>
            </a:custGeom>
            <a:solidFill>
              <a:srgbClr val="CCF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2236013" cy="304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866719" y="1032201"/>
            <a:ext cx="7994770" cy="117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47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ACCOUNTING+</a:t>
            </a:r>
          </a:p>
        </p:txBody>
      </p:sp>
      <p:sp>
        <p:nvSpPr>
          <p:cNvPr id="38" name="Freeform 38"/>
          <p:cNvSpPr/>
          <p:nvPr/>
        </p:nvSpPr>
        <p:spPr>
          <a:xfrm rot="5622265" flipV="1">
            <a:off x="16521347" y="8051315"/>
            <a:ext cx="1768748" cy="609535"/>
          </a:xfrm>
          <a:custGeom>
            <a:avLst/>
            <a:gdLst/>
            <a:ahLst/>
            <a:cxnLst/>
            <a:rect l="l" t="t" r="r" b="b"/>
            <a:pathLst>
              <a:path w="1768748" h="609535">
                <a:moveTo>
                  <a:pt x="0" y="609536"/>
                </a:moveTo>
                <a:lnTo>
                  <a:pt x="1768748" y="609536"/>
                </a:lnTo>
                <a:lnTo>
                  <a:pt x="1768748" y="0"/>
                </a:lnTo>
                <a:lnTo>
                  <a:pt x="0" y="0"/>
                </a:lnTo>
                <a:lnTo>
                  <a:pt x="0" y="609536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3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12871" y="3737239"/>
            <a:ext cx="10561112" cy="594062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706935" y="2750132"/>
            <a:ext cx="10810963" cy="7095923"/>
          </a:xfrm>
          <a:custGeom>
            <a:avLst/>
            <a:gdLst/>
            <a:ahLst/>
            <a:cxnLst/>
            <a:rect l="l" t="t" r="r" b="b"/>
            <a:pathLst>
              <a:path w="10810963" h="7095923">
                <a:moveTo>
                  <a:pt x="0" y="0"/>
                </a:moveTo>
                <a:lnTo>
                  <a:pt x="10810963" y="0"/>
                </a:lnTo>
                <a:lnTo>
                  <a:pt x="10810963" y="7095923"/>
                </a:lnTo>
                <a:lnTo>
                  <a:pt x="0" y="7095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4940446" y="7005090"/>
            <a:ext cx="1907011" cy="1907011"/>
            <a:chOff x="0" y="0"/>
            <a:chExt cx="2542682" cy="25426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42682" cy="2542682"/>
            </a:xfrm>
            <a:custGeom>
              <a:avLst/>
              <a:gdLst/>
              <a:ahLst/>
              <a:cxnLst/>
              <a:rect l="l" t="t" r="r" b="b"/>
              <a:pathLst>
                <a:path w="2542682" h="2542682">
                  <a:moveTo>
                    <a:pt x="0" y="0"/>
                  </a:moveTo>
                  <a:lnTo>
                    <a:pt x="2542682" y="0"/>
                  </a:lnTo>
                  <a:lnTo>
                    <a:pt x="2542682" y="2542682"/>
                  </a:lnTo>
                  <a:lnTo>
                    <a:pt x="0" y="2542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940446" y="6180495"/>
            <a:ext cx="1774529" cy="8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4500">
                <a:solidFill>
                  <a:srgbClr val="8DD7F7"/>
                </a:solidFill>
                <a:latin typeface="TXT Menu Item"/>
                <a:ea typeface="TXT Menu Item"/>
                <a:cs typeface="TXT Menu Item"/>
                <a:sym typeface="TXT Menu Item"/>
              </a:rPr>
              <a:t>more videos!</a:t>
            </a:r>
          </a:p>
        </p:txBody>
      </p:sp>
      <p:sp>
        <p:nvSpPr>
          <p:cNvPr id="7" name="Freeform 7"/>
          <p:cNvSpPr/>
          <p:nvPr/>
        </p:nvSpPr>
        <p:spPr>
          <a:xfrm rot="6523318">
            <a:off x="13693794" y="6826874"/>
            <a:ext cx="1768748" cy="609535"/>
          </a:xfrm>
          <a:custGeom>
            <a:avLst/>
            <a:gdLst/>
            <a:ahLst/>
            <a:cxnLst/>
            <a:rect l="l" t="t" r="r" b="b"/>
            <a:pathLst>
              <a:path w="1768748" h="609535">
                <a:moveTo>
                  <a:pt x="0" y="0"/>
                </a:moveTo>
                <a:lnTo>
                  <a:pt x="1768748" y="0"/>
                </a:lnTo>
                <a:lnTo>
                  <a:pt x="1768748" y="609536"/>
                </a:lnTo>
                <a:lnTo>
                  <a:pt x="0" y="609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654137" y="1069771"/>
            <a:ext cx="13061863" cy="1012362"/>
            <a:chOff x="0" y="0"/>
            <a:chExt cx="3440161" cy="2666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40161" cy="266630"/>
            </a:xfrm>
            <a:custGeom>
              <a:avLst/>
              <a:gdLst/>
              <a:ahLst/>
              <a:cxnLst/>
              <a:rect l="l" t="t" r="r" b="b"/>
              <a:pathLst>
                <a:path w="3440161" h="266630">
                  <a:moveTo>
                    <a:pt x="0" y="0"/>
                  </a:moveTo>
                  <a:lnTo>
                    <a:pt x="3440161" y="0"/>
                  </a:lnTo>
                  <a:lnTo>
                    <a:pt x="3440161" y="266630"/>
                  </a:lnTo>
                  <a:lnTo>
                    <a:pt x="0" y="266630"/>
                  </a:lnTo>
                  <a:close/>
                </a:path>
              </a:pathLst>
            </a:custGeom>
            <a:solidFill>
              <a:srgbClr val="CCF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40161" cy="304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237083" y="505024"/>
            <a:ext cx="2446551" cy="2388446"/>
          </a:xfrm>
          <a:custGeom>
            <a:avLst/>
            <a:gdLst/>
            <a:ahLst/>
            <a:cxnLst/>
            <a:rect l="l" t="t" r="r" b="b"/>
            <a:pathLst>
              <a:path w="2446551" h="2388446">
                <a:moveTo>
                  <a:pt x="0" y="0"/>
                </a:moveTo>
                <a:lnTo>
                  <a:pt x="2446552" y="0"/>
                </a:lnTo>
                <a:lnTo>
                  <a:pt x="2446552" y="2388446"/>
                </a:lnTo>
                <a:lnTo>
                  <a:pt x="0" y="23884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901205" y="3342482"/>
            <a:ext cx="3623816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ourier Prime"/>
                <a:ea typeface="Courier Prime"/>
                <a:cs typeface="Courier Prime"/>
                <a:sym typeface="Courier Prime"/>
              </a:rPr>
              <a:t>youtube.com/@accounting_plus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2871" y="1032201"/>
            <a:ext cx="13009065" cy="1130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20"/>
              </a:lnSpc>
            </a:pPr>
            <a:r>
              <a:rPr lang="en-US" sz="80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DAY IN THE LIFE VIDEOS: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01700" y="-2007108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455958">
            <a:off x="-889834" y="-1676206"/>
            <a:ext cx="15068997" cy="14290432"/>
          </a:xfrm>
          <a:custGeom>
            <a:avLst/>
            <a:gdLst/>
            <a:ahLst/>
            <a:cxnLst/>
            <a:rect l="l" t="t" r="r" b="b"/>
            <a:pathLst>
              <a:path w="15068997" h="14290432">
                <a:moveTo>
                  <a:pt x="0" y="0"/>
                </a:moveTo>
                <a:lnTo>
                  <a:pt x="15068997" y="0"/>
                </a:lnTo>
                <a:lnTo>
                  <a:pt x="15068997" y="14290432"/>
                </a:lnTo>
                <a:lnTo>
                  <a:pt x="0" y="14290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66210" y="4268860"/>
            <a:ext cx="13332281" cy="1892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604"/>
              </a:lnSpc>
            </a:pPr>
            <a:r>
              <a:rPr lang="en-US" sz="13398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QUESTIONS?</a:t>
            </a:r>
          </a:p>
        </p:txBody>
      </p:sp>
      <p:sp>
        <p:nvSpPr>
          <p:cNvPr id="5" name="Freeform 5"/>
          <p:cNvSpPr/>
          <p:nvPr/>
        </p:nvSpPr>
        <p:spPr>
          <a:xfrm>
            <a:off x="14892796" y="9762287"/>
            <a:ext cx="3395204" cy="1049427"/>
          </a:xfrm>
          <a:custGeom>
            <a:avLst/>
            <a:gdLst/>
            <a:ahLst/>
            <a:cxnLst/>
            <a:rect l="l" t="t" r="r" b="b"/>
            <a:pathLst>
              <a:path w="3395204" h="1049427">
                <a:moveTo>
                  <a:pt x="0" y="0"/>
                </a:moveTo>
                <a:lnTo>
                  <a:pt x="3395204" y="0"/>
                </a:lnTo>
                <a:lnTo>
                  <a:pt x="3395204" y="1049426"/>
                </a:lnTo>
                <a:lnTo>
                  <a:pt x="0" y="1049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497591" y="9762287"/>
            <a:ext cx="3395204" cy="1049427"/>
          </a:xfrm>
          <a:custGeom>
            <a:avLst/>
            <a:gdLst/>
            <a:ahLst/>
            <a:cxnLst/>
            <a:rect l="l" t="t" r="r" b="b"/>
            <a:pathLst>
              <a:path w="3395204" h="1049427">
                <a:moveTo>
                  <a:pt x="0" y="0"/>
                </a:moveTo>
                <a:lnTo>
                  <a:pt x="3395205" y="0"/>
                </a:lnTo>
                <a:lnTo>
                  <a:pt x="3395205" y="1049426"/>
                </a:lnTo>
                <a:lnTo>
                  <a:pt x="0" y="1049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010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00950" y="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700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426277" y="-324716"/>
            <a:ext cx="10611716" cy="10611716"/>
          </a:xfrm>
          <a:custGeom>
            <a:avLst/>
            <a:gdLst/>
            <a:ahLst/>
            <a:cxnLst/>
            <a:rect l="l" t="t" r="r" b="b"/>
            <a:pathLst>
              <a:path w="10611716" h="10611716">
                <a:moveTo>
                  <a:pt x="0" y="0"/>
                </a:moveTo>
                <a:lnTo>
                  <a:pt x="10611716" y="0"/>
                </a:lnTo>
                <a:lnTo>
                  <a:pt x="10611716" y="10611716"/>
                </a:lnTo>
                <a:lnTo>
                  <a:pt x="0" y="10611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419234" y="-44161"/>
            <a:ext cx="6060497" cy="2389909"/>
          </a:xfrm>
          <a:custGeom>
            <a:avLst/>
            <a:gdLst/>
            <a:ahLst/>
            <a:cxnLst/>
            <a:rect l="l" t="t" r="r" b="b"/>
            <a:pathLst>
              <a:path w="6060497" h="2389909">
                <a:moveTo>
                  <a:pt x="0" y="0"/>
                </a:moveTo>
                <a:lnTo>
                  <a:pt x="6060497" y="0"/>
                </a:lnTo>
                <a:lnTo>
                  <a:pt x="6060497" y="2389909"/>
                </a:lnTo>
                <a:lnTo>
                  <a:pt x="0" y="2389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942" t="-18722" r="-36535" b="-3566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323117" y="2345748"/>
            <a:ext cx="4984173" cy="1480705"/>
          </a:xfrm>
          <a:custGeom>
            <a:avLst/>
            <a:gdLst/>
            <a:ahLst/>
            <a:cxnLst/>
            <a:rect l="l" t="t" r="r" b="b"/>
            <a:pathLst>
              <a:path w="4984173" h="1480705">
                <a:moveTo>
                  <a:pt x="0" y="0"/>
                </a:moveTo>
                <a:lnTo>
                  <a:pt x="4984173" y="0"/>
                </a:lnTo>
                <a:lnTo>
                  <a:pt x="4984173" y="1480704"/>
                </a:lnTo>
                <a:lnTo>
                  <a:pt x="0" y="1480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3538" t="-30218" r="-44425" b="-6371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858384" y="-619125"/>
            <a:ext cx="6060497" cy="2389909"/>
          </a:xfrm>
          <a:custGeom>
            <a:avLst/>
            <a:gdLst/>
            <a:ahLst/>
            <a:cxnLst/>
            <a:rect l="l" t="t" r="r" b="b"/>
            <a:pathLst>
              <a:path w="6060497" h="2389909">
                <a:moveTo>
                  <a:pt x="0" y="0"/>
                </a:moveTo>
                <a:lnTo>
                  <a:pt x="6060497" y="0"/>
                </a:lnTo>
                <a:lnTo>
                  <a:pt x="6060497" y="2389909"/>
                </a:lnTo>
                <a:lnTo>
                  <a:pt x="0" y="2389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942" t="-18722" r="-36535" b="-3566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515966" y="9258300"/>
            <a:ext cx="6060497" cy="2389909"/>
          </a:xfrm>
          <a:custGeom>
            <a:avLst/>
            <a:gdLst/>
            <a:ahLst/>
            <a:cxnLst/>
            <a:rect l="l" t="t" r="r" b="b"/>
            <a:pathLst>
              <a:path w="6060497" h="2389909">
                <a:moveTo>
                  <a:pt x="0" y="0"/>
                </a:moveTo>
                <a:lnTo>
                  <a:pt x="6060497" y="0"/>
                </a:lnTo>
                <a:lnTo>
                  <a:pt x="6060497" y="2389909"/>
                </a:lnTo>
                <a:lnTo>
                  <a:pt x="0" y="2389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942" t="-18722" r="-36535" b="-3566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369819" y="3826452"/>
            <a:ext cx="2413288" cy="1433945"/>
          </a:xfrm>
          <a:custGeom>
            <a:avLst/>
            <a:gdLst/>
            <a:ahLst/>
            <a:cxnLst/>
            <a:rect l="l" t="t" r="r" b="b"/>
            <a:pathLst>
              <a:path w="2413288" h="1433945">
                <a:moveTo>
                  <a:pt x="0" y="0"/>
                </a:moveTo>
                <a:lnTo>
                  <a:pt x="2413288" y="0"/>
                </a:lnTo>
                <a:lnTo>
                  <a:pt x="2413288" y="1433946"/>
                </a:lnTo>
                <a:lnTo>
                  <a:pt x="0" y="14339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40036" r="-3397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953107">
            <a:off x="17337818" y="1807572"/>
            <a:ext cx="2413288" cy="1433945"/>
          </a:xfrm>
          <a:custGeom>
            <a:avLst/>
            <a:gdLst/>
            <a:ahLst/>
            <a:cxnLst/>
            <a:rect l="l" t="t" r="r" b="b"/>
            <a:pathLst>
              <a:path w="2413288" h="1433945">
                <a:moveTo>
                  <a:pt x="0" y="0"/>
                </a:moveTo>
                <a:lnTo>
                  <a:pt x="2413288" y="0"/>
                </a:lnTo>
                <a:lnTo>
                  <a:pt x="2413288" y="1433945"/>
                </a:lnTo>
                <a:lnTo>
                  <a:pt x="0" y="1433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40036" r="-3397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508772">
            <a:off x="18028227" y="3567765"/>
            <a:ext cx="6060497" cy="2389909"/>
          </a:xfrm>
          <a:custGeom>
            <a:avLst/>
            <a:gdLst/>
            <a:ahLst/>
            <a:cxnLst/>
            <a:rect l="l" t="t" r="r" b="b"/>
            <a:pathLst>
              <a:path w="6060497" h="2389909">
                <a:moveTo>
                  <a:pt x="0" y="0"/>
                </a:moveTo>
                <a:lnTo>
                  <a:pt x="6060497" y="0"/>
                </a:lnTo>
                <a:lnTo>
                  <a:pt x="6060497" y="2389909"/>
                </a:lnTo>
                <a:lnTo>
                  <a:pt x="0" y="2389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942" t="-18722" r="-36535" b="-35669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2220" y="1038776"/>
            <a:ext cx="2830143" cy="765772"/>
            <a:chOff x="0" y="0"/>
            <a:chExt cx="745387" cy="201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5387" cy="201685"/>
            </a:xfrm>
            <a:custGeom>
              <a:avLst/>
              <a:gdLst/>
              <a:ahLst/>
              <a:cxnLst/>
              <a:rect l="l" t="t" r="r" b="b"/>
              <a:pathLst>
                <a:path w="745387" h="201685">
                  <a:moveTo>
                    <a:pt x="0" y="0"/>
                  </a:moveTo>
                  <a:lnTo>
                    <a:pt x="745387" y="0"/>
                  </a:lnTo>
                  <a:lnTo>
                    <a:pt x="745387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CCF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45387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54620" y="1047954"/>
            <a:ext cx="2677743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C700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REALITY: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2220" y="2119220"/>
            <a:ext cx="9898945" cy="556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IF YOU CAN ADD, SUBTRACT, MULTIPLY &amp; DIVIDE, YOU’RE GOOD!</a:t>
            </a:r>
          </a:p>
        </p:txBody>
      </p:sp>
      <p:grpSp>
        <p:nvGrpSpPr>
          <p:cNvPr id="7" name="Group 7"/>
          <p:cNvGrpSpPr/>
          <p:nvPr/>
        </p:nvGrpSpPr>
        <p:grpSpPr>
          <a:xfrm rot="759104">
            <a:off x="10249386" y="3965201"/>
            <a:ext cx="7331930" cy="4545344"/>
            <a:chOff x="0" y="0"/>
            <a:chExt cx="9775907" cy="60604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775907" cy="6060459"/>
            </a:xfrm>
            <a:custGeom>
              <a:avLst/>
              <a:gdLst/>
              <a:ahLst/>
              <a:cxnLst/>
              <a:rect l="l" t="t" r="r" b="b"/>
              <a:pathLst>
                <a:path w="9775907" h="6060459">
                  <a:moveTo>
                    <a:pt x="0" y="0"/>
                  </a:moveTo>
                  <a:lnTo>
                    <a:pt x="9775907" y="0"/>
                  </a:lnTo>
                  <a:lnTo>
                    <a:pt x="9775907" y="6060459"/>
                  </a:lnTo>
                  <a:lnTo>
                    <a:pt x="0" y="6060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6651" b="-88165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97486" y="569949"/>
              <a:ext cx="8780936" cy="4824023"/>
              <a:chOff x="0" y="0"/>
              <a:chExt cx="2207394" cy="121268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207394" cy="1212686"/>
              </a:xfrm>
              <a:custGeom>
                <a:avLst/>
                <a:gdLst/>
                <a:ahLst/>
                <a:cxnLst/>
                <a:rect l="l" t="t" r="r" b="b"/>
                <a:pathLst>
                  <a:path w="2207394" h="1212686">
                    <a:moveTo>
                      <a:pt x="0" y="0"/>
                    </a:moveTo>
                    <a:lnTo>
                      <a:pt x="2207394" y="0"/>
                    </a:lnTo>
                    <a:lnTo>
                      <a:pt x="2207394" y="1212686"/>
                    </a:lnTo>
                    <a:lnTo>
                      <a:pt x="0" y="1212686"/>
                    </a:lnTo>
                    <a:close/>
                  </a:path>
                </a:pathLst>
              </a:custGeom>
              <a:solidFill>
                <a:srgbClr val="EDEDE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207394" cy="125078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-5400000" flipV="1">
              <a:off x="4490363" y="605913"/>
              <a:ext cx="4824023" cy="4752094"/>
            </a:xfrm>
            <a:custGeom>
              <a:avLst/>
              <a:gdLst/>
              <a:ahLst/>
              <a:cxnLst/>
              <a:rect l="l" t="t" r="r" b="b"/>
              <a:pathLst>
                <a:path w="4824023" h="4752094">
                  <a:moveTo>
                    <a:pt x="0" y="4752094"/>
                  </a:moveTo>
                  <a:lnTo>
                    <a:pt x="4824023" y="4752094"/>
                  </a:lnTo>
                  <a:lnTo>
                    <a:pt x="4824023" y="0"/>
                  </a:lnTo>
                  <a:lnTo>
                    <a:pt x="0" y="0"/>
                  </a:lnTo>
                  <a:lnTo>
                    <a:pt x="0" y="4752094"/>
                  </a:lnTo>
                  <a:close/>
                </a:path>
              </a:pathLst>
            </a:custGeom>
            <a:blipFill>
              <a:blip r:embed="rId4"/>
              <a:stretch>
                <a:fillRect l="-41229" r="-356" b="-1032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4490363" y="695727"/>
              <a:ext cx="4824023" cy="4752094"/>
            </a:xfrm>
            <a:custGeom>
              <a:avLst/>
              <a:gdLst/>
              <a:ahLst/>
              <a:cxnLst/>
              <a:rect l="l" t="t" r="r" b="b"/>
              <a:pathLst>
                <a:path w="4824023" h="4752094">
                  <a:moveTo>
                    <a:pt x="0" y="0"/>
                  </a:moveTo>
                  <a:lnTo>
                    <a:pt x="4824023" y="0"/>
                  </a:lnTo>
                  <a:lnTo>
                    <a:pt x="4824023" y="4752094"/>
                  </a:lnTo>
                  <a:lnTo>
                    <a:pt x="0" y="4752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229" r="-356" b="-1032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05222" y="2443905"/>
              <a:ext cx="7649271" cy="2395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Accounting isn’t about being the </a:t>
              </a:r>
              <a:r>
                <a:rPr lang="en-US" sz="2043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best math wiz</a:t>
              </a: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, accounting is about</a:t>
              </a:r>
              <a:r>
                <a:rPr lang="en-US" sz="2043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interpreting what numbers and data say</a:t>
              </a: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 The majority of the math accountants use is</a:t>
              </a:r>
              <a:r>
                <a:rPr lang="en-US" sz="2043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basic math</a:t>
              </a: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with the help of a calculator!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87322" y="1132602"/>
              <a:ext cx="8001262" cy="715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0"/>
                </a:lnSpc>
              </a:pPr>
              <a:r>
                <a:rPr lang="en-US" sz="3221">
                  <a:solidFill>
                    <a:srgbClr val="000000"/>
                  </a:solidFill>
                  <a:latin typeface="Open Sans Bold Bold"/>
                  <a:ea typeface="Open Sans Bold Bold"/>
                  <a:cs typeface="Open Sans Bold Bold"/>
                  <a:sym typeface="Open Sans Bold Bold"/>
                </a:rPr>
                <a:t>BASIC MATH SKILLS</a:t>
              </a:r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347674" y="605913"/>
              <a:ext cx="4824023" cy="4752094"/>
            </a:xfrm>
            <a:custGeom>
              <a:avLst/>
              <a:gdLst/>
              <a:ahLst/>
              <a:cxnLst/>
              <a:rect l="l" t="t" r="r" b="b"/>
              <a:pathLst>
                <a:path w="4824023" h="4752094">
                  <a:moveTo>
                    <a:pt x="0" y="0"/>
                  </a:moveTo>
                  <a:lnTo>
                    <a:pt x="4824023" y="0"/>
                  </a:lnTo>
                  <a:lnTo>
                    <a:pt x="4824023" y="4752094"/>
                  </a:lnTo>
                  <a:lnTo>
                    <a:pt x="0" y="4752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229" r="-356" b="-1032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5400000" flipV="1">
              <a:off x="347674" y="695727"/>
              <a:ext cx="4824023" cy="4752094"/>
            </a:xfrm>
            <a:custGeom>
              <a:avLst/>
              <a:gdLst/>
              <a:ahLst/>
              <a:cxnLst/>
              <a:rect l="l" t="t" r="r" b="b"/>
              <a:pathLst>
                <a:path w="4824023" h="4752094">
                  <a:moveTo>
                    <a:pt x="0" y="4752094"/>
                  </a:moveTo>
                  <a:lnTo>
                    <a:pt x="4824023" y="4752094"/>
                  </a:lnTo>
                  <a:lnTo>
                    <a:pt x="4824023" y="0"/>
                  </a:lnTo>
                  <a:lnTo>
                    <a:pt x="0" y="0"/>
                  </a:lnTo>
                  <a:lnTo>
                    <a:pt x="0" y="4752094"/>
                  </a:lnTo>
                  <a:close/>
                </a:path>
              </a:pathLst>
            </a:custGeom>
            <a:blipFill>
              <a:blip r:embed="rId4"/>
              <a:stretch>
                <a:fillRect l="-41229" r="-356" b="-1032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-321765" y="-33823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flipH="1">
            <a:off x="16570095" y="-33823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2057400" y="0"/>
                </a:moveTo>
                <a:lnTo>
                  <a:pt x="0" y="0"/>
                </a:lnTo>
                <a:lnTo>
                  <a:pt x="0" y="2057400"/>
                </a:lnTo>
                <a:lnTo>
                  <a:pt x="2057400" y="2057400"/>
                </a:lnTo>
                <a:lnTo>
                  <a:pt x="20574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1365548" y="9762287"/>
            <a:ext cx="6922452" cy="1049427"/>
            <a:chOff x="0" y="0"/>
            <a:chExt cx="9229936" cy="1399236"/>
          </a:xfrm>
        </p:grpSpPr>
        <p:sp>
          <p:nvSpPr>
            <p:cNvPr id="21" name="Freeform 21"/>
            <p:cNvSpPr/>
            <p:nvPr/>
          </p:nvSpPr>
          <p:spPr>
            <a:xfrm>
              <a:off x="4702997" y="0"/>
              <a:ext cx="4526939" cy="1399236"/>
            </a:xfrm>
            <a:custGeom>
              <a:avLst/>
              <a:gdLst/>
              <a:ahLst/>
              <a:cxnLst/>
              <a:rect l="l" t="t" r="r" b="b"/>
              <a:pathLst>
                <a:path w="4526939" h="1399236">
                  <a:moveTo>
                    <a:pt x="0" y="0"/>
                  </a:moveTo>
                  <a:lnTo>
                    <a:pt x="4526939" y="0"/>
                  </a:lnTo>
                  <a:lnTo>
                    <a:pt x="4526939" y="1399236"/>
                  </a:lnTo>
                  <a:lnTo>
                    <a:pt x="0" y="1399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4526939" cy="1399236"/>
            </a:xfrm>
            <a:custGeom>
              <a:avLst/>
              <a:gdLst/>
              <a:ahLst/>
              <a:cxnLst/>
              <a:rect l="l" t="t" r="r" b="b"/>
              <a:pathLst>
                <a:path w="4526939" h="1399236">
                  <a:moveTo>
                    <a:pt x="0" y="0"/>
                  </a:moveTo>
                  <a:lnTo>
                    <a:pt x="4526939" y="0"/>
                  </a:lnTo>
                  <a:lnTo>
                    <a:pt x="4526939" y="1399236"/>
                  </a:lnTo>
                  <a:lnTo>
                    <a:pt x="0" y="1399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 rot="-10800000" flipH="1">
            <a:off x="-321765" y="82296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2057400" y="0"/>
                </a:moveTo>
                <a:lnTo>
                  <a:pt x="0" y="0"/>
                </a:lnTo>
                <a:lnTo>
                  <a:pt x="0" y="2057400"/>
                </a:lnTo>
                <a:lnTo>
                  <a:pt x="2057400" y="2057400"/>
                </a:lnTo>
                <a:lnTo>
                  <a:pt x="20574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0402" y="0"/>
            <a:ext cx="10299669" cy="10287000"/>
          </a:xfrm>
          <a:custGeom>
            <a:avLst/>
            <a:gdLst/>
            <a:ahLst/>
            <a:cxnLst/>
            <a:rect l="l" t="t" r="r" b="b"/>
            <a:pathLst>
              <a:path w="10299669" h="10287000">
                <a:moveTo>
                  <a:pt x="0" y="0"/>
                </a:moveTo>
                <a:lnTo>
                  <a:pt x="10299668" y="0"/>
                </a:lnTo>
                <a:lnTo>
                  <a:pt x="102996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730336" y="230332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DD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648200" y="5280006"/>
            <a:ext cx="2358287" cy="881172"/>
            <a:chOff x="0" y="0"/>
            <a:chExt cx="621113" cy="2320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1113" cy="232078"/>
            </a:xfrm>
            <a:custGeom>
              <a:avLst/>
              <a:gdLst/>
              <a:ahLst/>
              <a:cxnLst/>
              <a:rect l="l" t="t" r="r" b="b"/>
              <a:pathLst>
                <a:path w="621113" h="232078">
                  <a:moveTo>
                    <a:pt x="0" y="0"/>
                  </a:moveTo>
                  <a:lnTo>
                    <a:pt x="621113" y="0"/>
                  </a:lnTo>
                  <a:lnTo>
                    <a:pt x="621113" y="232078"/>
                  </a:lnTo>
                  <a:lnTo>
                    <a:pt x="0" y="232078"/>
                  </a:lnTo>
                  <a:close/>
                </a:path>
              </a:pathLst>
            </a:custGeom>
            <a:solidFill>
              <a:srgbClr val="7417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21113" cy="270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648200" y="5346884"/>
            <a:ext cx="2358287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MYTH: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8690" y="4512073"/>
            <a:ext cx="3086100" cy="1721892"/>
            <a:chOff x="0" y="0"/>
            <a:chExt cx="812800" cy="4535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453502"/>
            </a:xfrm>
            <a:custGeom>
              <a:avLst/>
              <a:gdLst/>
              <a:ahLst/>
              <a:cxnLst/>
              <a:rect l="l" t="t" r="r" b="b"/>
              <a:pathLst>
                <a:path w="812800" h="453502">
                  <a:moveTo>
                    <a:pt x="0" y="0"/>
                  </a:moveTo>
                  <a:lnTo>
                    <a:pt x="812800" y="0"/>
                  </a:lnTo>
                  <a:lnTo>
                    <a:pt x="812800" y="453502"/>
                  </a:lnTo>
                  <a:lnTo>
                    <a:pt x="0" y="453502"/>
                  </a:lnTo>
                  <a:close/>
                </a:path>
              </a:pathLst>
            </a:custGeom>
            <a:solidFill>
              <a:srgbClr val="8DD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491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732714" y="-246381"/>
            <a:ext cx="3086100" cy="1721892"/>
            <a:chOff x="0" y="0"/>
            <a:chExt cx="812800" cy="4535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453502"/>
            </a:xfrm>
            <a:custGeom>
              <a:avLst/>
              <a:gdLst/>
              <a:ahLst/>
              <a:cxnLst/>
              <a:rect l="l" t="t" r="r" b="b"/>
              <a:pathLst>
                <a:path w="812800" h="453502">
                  <a:moveTo>
                    <a:pt x="0" y="0"/>
                  </a:moveTo>
                  <a:lnTo>
                    <a:pt x="812800" y="0"/>
                  </a:lnTo>
                  <a:lnTo>
                    <a:pt x="812800" y="453502"/>
                  </a:lnTo>
                  <a:lnTo>
                    <a:pt x="0" y="453502"/>
                  </a:lnTo>
                  <a:close/>
                </a:path>
              </a:pathLst>
            </a:custGeom>
            <a:solidFill>
              <a:srgbClr val="8DD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491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580925" y="1028700"/>
            <a:ext cx="20065928" cy="12169091"/>
          </a:xfrm>
          <a:custGeom>
            <a:avLst/>
            <a:gdLst/>
            <a:ahLst/>
            <a:cxnLst/>
            <a:rect l="l" t="t" r="r" b="b"/>
            <a:pathLst>
              <a:path w="20065928" h="12169091">
                <a:moveTo>
                  <a:pt x="0" y="0"/>
                </a:moveTo>
                <a:lnTo>
                  <a:pt x="20065928" y="0"/>
                </a:lnTo>
                <a:lnTo>
                  <a:pt x="20065928" y="12169091"/>
                </a:lnTo>
                <a:lnTo>
                  <a:pt x="0" y="121690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4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0037269" y="3849756"/>
            <a:ext cx="7880610" cy="5989861"/>
            <a:chOff x="0" y="0"/>
            <a:chExt cx="10507479" cy="7986481"/>
          </a:xfrm>
        </p:grpSpPr>
        <p:sp>
          <p:nvSpPr>
            <p:cNvPr id="10" name="Freeform 10"/>
            <p:cNvSpPr/>
            <p:nvPr/>
          </p:nvSpPr>
          <p:spPr>
            <a:xfrm rot="586721">
              <a:off x="479090" y="764025"/>
              <a:ext cx="9549300" cy="6458432"/>
            </a:xfrm>
            <a:custGeom>
              <a:avLst/>
              <a:gdLst/>
              <a:ahLst/>
              <a:cxnLst/>
              <a:rect l="l" t="t" r="r" b="b"/>
              <a:pathLst>
                <a:path w="9549300" h="6458432">
                  <a:moveTo>
                    <a:pt x="0" y="0"/>
                  </a:moveTo>
                  <a:lnTo>
                    <a:pt x="9549300" y="0"/>
                  </a:lnTo>
                  <a:lnTo>
                    <a:pt x="9549300" y="6458431"/>
                  </a:lnTo>
                  <a:lnTo>
                    <a:pt x="0" y="6458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9475" t="-26646" b="-35222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1"/>
            <p:cNvGrpSpPr/>
            <p:nvPr/>
          </p:nvGrpSpPr>
          <p:grpSpPr>
            <a:xfrm rot="529668">
              <a:off x="857868" y="1168865"/>
              <a:ext cx="8780936" cy="5646888"/>
              <a:chOff x="0" y="0"/>
              <a:chExt cx="2207394" cy="141954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207394" cy="1419542"/>
              </a:xfrm>
              <a:custGeom>
                <a:avLst/>
                <a:gdLst/>
                <a:ahLst/>
                <a:cxnLst/>
                <a:rect l="l" t="t" r="r" b="b"/>
                <a:pathLst>
                  <a:path w="2207394" h="1419542">
                    <a:moveTo>
                      <a:pt x="2351" y="0"/>
                    </a:moveTo>
                    <a:lnTo>
                      <a:pt x="2205043" y="0"/>
                    </a:lnTo>
                    <a:cubicBezTo>
                      <a:pt x="2205666" y="0"/>
                      <a:pt x="2206264" y="248"/>
                      <a:pt x="2206705" y="689"/>
                    </a:cubicBezTo>
                    <a:cubicBezTo>
                      <a:pt x="2207146" y="1130"/>
                      <a:pt x="2207394" y="1728"/>
                      <a:pt x="2207394" y="2351"/>
                    </a:cubicBezTo>
                    <a:lnTo>
                      <a:pt x="2207394" y="1417191"/>
                    </a:lnTo>
                    <a:cubicBezTo>
                      <a:pt x="2207394" y="1417814"/>
                      <a:pt x="2207146" y="1418412"/>
                      <a:pt x="2206705" y="1418853"/>
                    </a:cubicBezTo>
                    <a:cubicBezTo>
                      <a:pt x="2206264" y="1419294"/>
                      <a:pt x="2205666" y="1419542"/>
                      <a:pt x="2205043" y="1419542"/>
                    </a:cubicBezTo>
                    <a:lnTo>
                      <a:pt x="2351" y="1419542"/>
                    </a:lnTo>
                    <a:cubicBezTo>
                      <a:pt x="1728" y="1419542"/>
                      <a:pt x="1130" y="1419294"/>
                      <a:pt x="689" y="1418853"/>
                    </a:cubicBezTo>
                    <a:cubicBezTo>
                      <a:pt x="248" y="1418412"/>
                      <a:pt x="0" y="1417814"/>
                      <a:pt x="0" y="1417191"/>
                    </a:cubicBezTo>
                    <a:lnTo>
                      <a:pt x="0" y="2351"/>
                    </a:lnTo>
                    <a:cubicBezTo>
                      <a:pt x="0" y="1728"/>
                      <a:pt x="248" y="1130"/>
                      <a:pt x="689" y="689"/>
                    </a:cubicBezTo>
                    <a:cubicBezTo>
                      <a:pt x="1130" y="248"/>
                      <a:pt x="1728" y="0"/>
                      <a:pt x="2351" y="0"/>
                    </a:cubicBezTo>
                    <a:close/>
                  </a:path>
                </a:pathLst>
              </a:custGeom>
              <a:solidFill>
                <a:srgbClr val="EDEDEE"/>
              </a:solidFill>
              <a:ln w="142875" cap="sq">
                <a:solidFill>
                  <a:srgbClr val="74174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2207394" cy="1457642"/>
              </a:xfrm>
              <a:prstGeom prst="rect">
                <a:avLst/>
              </a:prstGeom>
            </p:spPr>
            <p:txBody>
              <a:bodyPr lIns="46043" tIns="46043" rIns="46043" bIns="46043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 rot="529668">
              <a:off x="1352918" y="3040569"/>
              <a:ext cx="7649271" cy="3356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Accountants have the unique </a:t>
              </a:r>
              <a:r>
                <a:rPr lang="en-US" sz="2043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ability to work in any industry</a:t>
              </a: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they are interested in because </a:t>
              </a:r>
              <a:r>
                <a:rPr lang="en-US" sz="2043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every business needs an accountant</a:t>
              </a: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</a:p>
            <a:p>
              <a:pPr algn="l">
                <a:lnSpc>
                  <a:spcPts val="2860"/>
                </a:lnSpc>
              </a:pPr>
              <a:endParaRPr lang="en-US" sz="204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l">
                <a:lnSpc>
                  <a:spcPts val="2860"/>
                </a:lnSpc>
              </a:pP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Interested in </a:t>
              </a:r>
              <a:r>
                <a:rPr lang="en-US" sz="2043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sports</a:t>
              </a: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, the Pacers need accountants. Want to work in </a:t>
              </a:r>
              <a:r>
                <a:rPr lang="en-US" sz="2043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healthcare</a:t>
              </a: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? Accountants are needed at hospitals!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 rot="529668">
              <a:off x="1539242" y="1753988"/>
              <a:ext cx="8001262" cy="715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0"/>
                </a:lnSpc>
              </a:pPr>
              <a:r>
                <a:rPr lang="en-US" sz="3221">
                  <a:solidFill>
                    <a:srgbClr val="000000"/>
                  </a:solidFill>
                  <a:latin typeface="Open Sans Bold Bold"/>
                  <a:ea typeface="Open Sans Bold Bold"/>
                  <a:cs typeface="Open Sans Bold Bold"/>
                  <a:sym typeface="Open Sans Bold Bold"/>
                </a:rPr>
                <a:t>WORK ANYWHERE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50591" y="1191563"/>
            <a:ext cx="2830143" cy="765772"/>
            <a:chOff x="0" y="0"/>
            <a:chExt cx="745387" cy="20168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5387" cy="201685"/>
            </a:xfrm>
            <a:custGeom>
              <a:avLst/>
              <a:gdLst/>
              <a:ahLst/>
              <a:cxnLst/>
              <a:rect l="l" t="t" r="r" b="b"/>
              <a:pathLst>
                <a:path w="745387" h="201685">
                  <a:moveTo>
                    <a:pt x="0" y="0"/>
                  </a:moveTo>
                  <a:lnTo>
                    <a:pt x="745387" y="0"/>
                  </a:lnTo>
                  <a:lnTo>
                    <a:pt x="745387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7417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745387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502991" y="1200742"/>
            <a:ext cx="2677743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REALITY: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31541" y="2052585"/>
            <a:ext cx="7608160" cy="2827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33"/>
              </a:lnSpc>
            </a:pPr>
            <a:r>
              <a:rPr lang="en-US" sz="6984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EVERY</a:t>
            </a:r>
          </a:p>
          <a:p>
            <a:pPr algn="l">
              <a:lnSpc>
                <a:spcPts val="7333"/>
              </a:lnSpc>
            </a:pPr>
            <a:r>
              <a:rPr lang="en-US" sz="6984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BUSINESS NEEDS</a:t>
            </a:r>
          </a:p>
          <a:p>
            <a:pPr algn="l">
              <a:lnSpc>
                <a:spcPts val="7333"/>
              </a:lnSpc>
            </a:pPr>
            <a:r>
              <a:rPr lang="en-US" sz="6984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ACCOUNTANTS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8690"/>
            <a:ext cx="18426283" cy="12276511"/>
          </a:xfrm>
          <a:custGeom>
            <a:avLst/>
            <a:gdLst/>
            <a:ahLst/>
            <a:cxnLst/>
            <a:rect l="l" t="t" r="r" b="b"/>
            <a:pathLst>
              <a:path w="18426283" h="12276511">
                <a:moveTo>
                  <a:pt x="0" y="0"/>
                </a:moveTo>
                <a:lnTo>
                  <a:pt x="18426283" y="0"/>
                </a:lnTo>
                <a:lnTo>
                  <a:pt x="18426283" y="12276511"/>
                </a:lnTo>
                <a:lnTo>
                  <a:pt x="0" y="122765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69141" y="0"/>
            <a:ext cx="18426283" cy="10287000"/>
            <a:chOff x="0" y="0"/>
            <a:chExt cx="485301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3013" cy="2709333"/>
            </a:xfrm>
            <a:custGeom>
              <a:avLst/>
              <a:gdLst/>
              <a:ahLst/>
              <a:cxnLst/>
              <a:rect l="l" t="t" r="r" b="b"/>
              <a:pathLst>
                <a:path w="4853013" h="2709333">
                  <a:moveTo>
                    <a:pt x="0" y="0"/>
                  </a:moveTo>
                  <a:lnTo>
                    <a:pt x="4853013" y="0"/>
                  </a:lnTo>
                  <a:lnTo>
                    <a:pt x="485301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CFF00">
                <a:alpha val="7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301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090923" y="3101647"/>
            <a:ext cx="2244436" cy="790227"/>
            <a:chOff x="0" y="0"/>
            <a:chExt cx="591127" cy="2081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1127" cy="208126"/>
            </a:xfrm>
            <a:custGeom>
              <a:avLst/>
              <a:gdLst/>
              <a:ahLst/>
              <a:cxnLst/>
              <a:rect l="l" t="t" r="r" b="b"/>
              <a:pathLst>
                <a:path w="591127" h="208126">
                  <a:moveTo>
                    <a:pt x="0" y="0"/>
                  </a:moveTo>
                  <a:lnTo>
                    <a:pt x="591127" y="0"/>
                  </a:lnTo>
                  <a:lnTo>
                    <a:pt x="591127" y="208126"/>
                  </a:lnTo>
                  <a:lnTo>
                    <a:pt x="0" y="208126"/>
                  </a:lnTo>
                  <a:close/>
                </a:path>
              </a:pathLst>
            </a:custGeom>
            <a:solidFill>
              <a:srgbClr val="0000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91127" cy="2462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244645" y="3132956"/>
            <a:ext cx="1811834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MYTH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91952" y="3094477"/>
            <a:ext cx="181719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87591" y="3701373"/>
            <a:ext cx="11251100" cy="3312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87"/>
              </a:lnSpc>
            </a:pPr>
            <a:r>
              <a:rPr lang="en-US" sz="10419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ACCOUNTANTS</a:t>
            </a:r>
          </a:p>
          <a:p>
            <a:pPr algn="ctr">
              <a:lnSpc>
                <a:spcPts val="9898"/>
              </a:lnSpc>
            </a:pPr>
            <a:r>
              <a:rPr lang="en-US" sz="10419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JUST DO TAXES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426283" cy="10287000"/>
            <a:chOff x="0" y="0"/>
            <a:chExt cx="485301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3013" cy="2709333"/>
            </a:xfrm>
            <a:custGeom>
              <a:avLst/>
              <a:gdLst/>
              <a:ahLst/>
              <a:cxnLst/>
              <a:rect l="l" t="t" r="r" b="b"/>
              <a:pathLst>
                <a:path w="4853013" h="2709333">
                  <a:moveTo>
                    <a:pt x="0" y="0"/>
                  </a:moveTo>
                  <a:lnTo>
                    <a:pt x="4853013" y="0"/>
                  </a:lnTo>
                  <a:lnTo>
                    <a:pt x="485301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CFF00">
                <a:alpha val="7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301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311738" y="-986211"/>
            <a:ext cx="9898945" cy="2667563"/>
            <a:chOff x="0" y="0"/>
            <a:chExt cx="13198593" cy="355675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147127" cy="1053635"/>
              <a:chOff x="0" y="0"/>
              <a:chExt cx="819186" cy="20812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9186" cy="208126"/>
              </a:xfrm>
              <a:custGeom>
                <a:avLst/>
                <a:gdLst/>
                <a:ahLst/>
                <a:cxnLst/>
                <a:rect l="l" t="t" r="r" b="b"/>
                <a:pathLst>
                  <a:path w="819186" h="208126">
                    <a:moveTo>
                      <a:pt x="0" y="0"/>
                    </a:moveTo>
                    <a:lnTo>
                      <a:pt x="819186" y="0"/>
                    </a:lnTo>
                    <a:lnTo>
                      <a:pt x="819186" y="208126"/>
                    </a:lnTo>
                    <a:lnTo>
                      <a:pt x="0" y="208126"/>
                    </a:lnTo>
                    <a:close/>
                  </a:path>
                </a:pathLst>
              </a:custGeom>
              <a:solidFill>
                <a:srgbClr val="0000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9186" cy="2462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0" y="1987030"/>
              <a:ext cx="13198593" cy="1569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1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037269" y="3849756"/>
            <a:ext cx="7880610" cy="5989861"/>
            <a:chOff x="0" y="0"/>
            <a:chExt cx="10507479" cy="7986481"/>
          </a:xfrm>
        </p:grpSpPr>
        <p:sp>
          <p:nvSpPr>
            <p:cNvPr id="12" name="Freeform 12"/>
            <p:cNvSpPr/>
            <p:nvPr/>
          </p:nvSpPr>
          <p:spPr>
            <a:xfrm rot="586721">
              <a:off x="479090" y="764025"/>
              <a:ext cx="9549300" cy="6458432"/>
            </a:xfrm>
            <a:custGeom>
              <a:avLst/>
              <a:gdLst/>
              <a:ahLst/>
              <a:cxnLst/>
              <a:rect l="l" t="t" r="r" b="b"/>
              <a:pathLst>
                <a:path w="9549300" h="6458432">
                  <a:moveTo>
                    <a:pt x="0" y="0"/>
                  </a:moveTo>
                  <a:lnTo>
                    <a:pt x="9549300" y="0"/>
                  </a:lnTo>
                  <a:lnTo>
                    <a:pt x="9549300" y="6458431"/>
                  </a:lnTo>
                  <a:lnTo>
                    <a:pt x="0" y="6458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9475" t="-26646" b="-35222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" name="Group 13"/>
            <p:cNvGrpSpPr/>
            <p:nvPr/>
          </p:nvGrpSpPr>
          <p:grpSpPr>
            <a:xfrm rot="529668">
              <a:off x="857868" y="1168865"/>
              <a:ext cx="8780936" cy="5646888"/>
              <a:chOff x="0" y="0"/>
              <a:chExt cx="2207394" cy="141954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207394" cy="1419542"/>
              </a:xfrm>
              <a:custGeom>
                <a:avLst/>
                <a:gdLst/>
                <a:ahLst/>
                <a:cxnLst/>
                <a:rect l="l" t="t" r="r" b="b"/>
                <a:pathLst>
                  <a:path w="2207394" h="1419542">
                    <a:moveTo>
                      <a:pt x="2351" y="0"/>
                    </a:moveTo>
                    <a:lnTo>
                      <a:pt x="2205043" y="0"/>
                    </a:lnTo>
                    <a:cubicBezTo>
                      <a:pt x="2205666" y="0"/>
                      <a:pt x="2206264" y="248"/>
                      <a:pt x="2206705" y="689"/>
                    </a:cubicBezTo>
                    <a:cubicBezTo>
                      <a:pt x="2207146" y="1130"/>
                      <a:pt x="2207394" y="1728"/>
                      <a:pt x="2207394" y="2351"/>
                    </a:cubicBezTo>
                    <a:lnTo>
                      <a:pt x="2207394" y="1417191"/>
                    </a:lnTo>
                    <a:cubicBezTo>
                      <a:pt x="2207394" y="1417814"/>
                      <a:pt x="2207146" y="1418412"/>
                      <a:pt x="2206705" y="1418853"/>
                    </a:cubicBezTo>
                    <a:cubicBezTo>
                      <a:pt x="2206264" y="1419294"/>
                      <a:pt x="2205666" y="1419542"/>
                      <a:pt x="2205043" y="1419542"/>
                    </a:cubicBezTo>
                    <a:lnTo>
                      <a:pt x="2351" y="1419542"/>
                    </a:lnTo>
                    <a:cubicBezTo>
                      <a:pt x="1728" y="1419542"/>
                      <a:pt x="1130" y="1419294"/>
                      <a:pt x="689" y="1418853"/>
                    </a:cubicBezTo>
                    <a:cubicBezTo>
                      <a:pt x="248" y="1418412"/>
                      <a:pt x="0" y="1417814"/>
                      <a:pt x="0" y="1417191"/>
                    </a:cubicBezTo>
                    <a:lnTo>
                      <a:pt x="0" y="2351"/>
                    </a:lnTo>
                    <a:cubicBezTo>
                      <a:pt x="0" y="1728"/>
                      <a:pt x="248" y="1130"/>
                      <a:pt x="689" y="689"/>
                    </a:cubicBezTo>
                    <a:cubicBezTo>
                      <a:pt x="1130" y="248"/>
                      <a:pt x="1728" y="0"/>
                      <a:pt x="2351" y="0"/>
                    </a:cubicBezTo>
                    <a:close/>
                  </a:path>
                </a:pathLst>
              </a:custGeom>
              <a:solidFill>
                <a:srgbClr val="EDEDEE"/>
              </a:solidFill>
              <a:ln w="142875" cap="sq">
                <a:solidFill>
                  <a:srgbClr val="74174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207394" cy="1457642"/>
              </a:xfrm>
              <a:prstGeom prst="rect">
                <a:avLst/>
              </a:prstGeom>
            </p:spPr>
            <p:txBody>
              <a:bodyPr lIns="46043" tIns="46043" rIns="46043" bIns="46043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 rot="529668">
              <a:off x="1352918" y="3040569"/>
              <a:ext cx="7649271" cy="3356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While some accountants and CPAs DO work on taxes, </a:t>
              </a:r>
              <a:r>
                <a:rPr lang="en-US" sz="2043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many never touch a tax return</a:t>
              </a: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that isn’t their own. Instead they work on budgets, analysis, strategy and more. Basically, there’s a place and path for you in the profession that can meet your interests!</a:t>
              </a:r>
            </a:p>
            <a:p>
              <a:pPr algn="l">
                <a:lnSpc>
                  <a:spcPts val="2860"/>
                </a:lnSpc>
              </a:pPr>
              <a:endParaRPr lang="en-US" sz="204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 rot="529668">
              <a:off x="1539242" y="1753988"/>
              <a:ext cx="8001262" cy="715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0"/>
                </a:lnSpc>
              </a:pPr>
              <a:r>
                <a:rPr lang="en-US" sz="3221">
                  <a:solidFill>
                    <a:srgbClr val="000000"/>
                  </a:solidFill>
                  <a:latin typeface="Open Sans Bold Bold"/>
                  <a:ea typeface="Open Sans Bold Bold"/>
                  <a:cs typeface="Open Sans Bold Bold"/>
                  <a:sym typeface="Open Sans Bold Bold"/>
                </a:rPr>
                <a:t>TAX, NOT EVERYONE!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02220" y="1038776"/>
            <a:ext cx="2830143" cy="765772"/>
            <a:chOff x="0" y="0"/>
            <a:chExt cx="745387" cy="20168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45387" cy="201685"/>
            </a:xfrm>
            <a:custGeom>
              <a:avLst/>
              <a:gdLst/>
              <a:ahLst/>
              <a:cxnLst/>
              <a:rect l="l" t="t" r="r" b="b"/>
              <a:pathLst>
                <a:path w="745387" h="201685">
                  <a:moveTo>
                    <a:pt x="0" y="0"/>
                  </a:moveTo>
                  <a:lnTo>
                    <a:pt x="745387" y="0"/>
                  </a:lnTo>
                  <a:lnTo>
                    <a:pt x="745387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0000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745387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354620" y="1047954"/>
            <a:ext cx="2677743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REALITY: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02220" y="2119220"/>
            <a:ext cx="9898945" cy="446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MANY</a:t>
            </a:r>
          </a:p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ACCOUNTANTS </a:t>
            </a:r>
          </a:p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NEVER TOUCH A TAX RETURN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48776">
            <a:off x="10198247" y="-1439015"/>
            <a:ext cx="10940652" cy="12871355"/>
          </a:xfrm>
          <a:custGeom>
            <a:avLst/>
            <a:gdLst/>
            <a:ahLst/>
            <a:cxnLst/>
            <a:rect l="l" t="t" r="r" b="b"/>
            <a:pathLst>
              <a:path w="10940652" h="12871355">
                <a:moveTo>
                  <a:pt x="0" y="0"/>
                </a:moveTo>
                <a:lnTo>
                  <a:pt x="10940652" y="0"/>
                </a:lnTo>
                <a:lnTo>
                  <a:pt x="10940652" y="12871355"/>
                </a:lnTo>
                <a:lnTo>
                  <a:pt x="0" y="12871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75712" y="3040282"/>
            <a:ext cx="2244436" cy="790227"/>
            <a:chOff x="0" y="0"/>
            <a:chExt cx="591127" cy="2081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1127" cy="208126"/>
            </a:xfrm>
            <a:custGeom>
              <a:avLst/>
              <a:gdLst/>
              <a:ahLst/>
              <a:cxnLst/>
              <a:rect l="l" t="t" r="r" b="b"/>
              <a:pathLst>
                <a:path w="591127" h="208126">
                  <a:moveTo>
                    <a:pt x="0" y="0"/>
                  </a:moveTo>
                  <a:lnTo>
                    <a:pt x="591127" y="0"/>
                  </a:lnTo>
                  <a:lnTo>
                    <a:pt x="591127" y="208126"/>
                  </a:lnTo>
                  <a:lnTo>
                    <a:pt x="0" y="208126"/>
                  </a:lnTo>
                  <a:close/>
                </a:path>
              </a:pathLst>
            </a:custGeom>
            <a:solidFill>
              <a:srgbClr val="CCF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91127" cy="2462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29434" y="3071590"/>
            <a:ext cx="1811834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741746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MYTH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78598" y="3052540"/>
            <a:ext cx="181719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741746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5712" y="3944808"/>
            <a:ext cx="9898945" cy="446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ACCOUNTANTS HAVE LOW EARNING POTENTIAL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519310C1E43D448A87DAFFBE450293" ma:contentTypeVersion="18" ma:contentTypeDescription="Create a new document." ma:contentTypeScope="" ma:versionID="aa24b06e866509723c3cd6271a3bca0a">
  <xsd:schema xmlns:xsd="http://www.w3.org/2001/XMLSchema" xmlns:xs="http://www.w3.org/2001/XMLSchema" xmlns:p="http://schemas.microsoft.com/office/2006/metadata/properties" xmlns:ns2="1479531f-3d7b-425b-a1a0-a0d018a52b3b" xmlns:ns3="bfac45c1-e1b9-42b0-a54e-7a3ac67efa7b" targetNamespace="http://schemas.microsoft.com/office/2006/metadata/properties" ma:root="true" ma:fieldsID="d5eb35e76f04f00dc0c40cb020e825e8" ns2:_="" ns3:_="">
    <xsd:import namespace="1479531f-3d7b-425b-a1a0-a0d018a52b3b"/>
    <xsd:import namespace="bfac45c1-e1b9-42b0-a54e-7a3ac67efa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79531f-3d7b-425b-a1a0-a0d018a52b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9d26942-2c86-4322-8a19-7037738816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c45c1-e1b9-42b0-a54e-7a3ac67efa7b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26ec2539-d36f-4b17-b94b-e86e9c7f1e75}" ma:internalName="TaxCatchAll" ma:showField="CatchAllData" ma:web="bfac45c1-e1b9-42b0-a54e-7a3ac67efa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fac45c1-e1b9-42b0-a54e-7a3ac67efa7b">
      <UserInfo>
        <DisplayName/>
        <AccountId xsi:nil="true"/>
        <AccountType/>
      </UserInfo>
    </SharedWithUsers>
    <lcf76f155ced4ddcb4097134ff3c332f xmlns="1479531f-3d7b-425b-a1a0-a0d018a52b3b">
      <Terms xmlns="http://schemas.microsoft.com/office/infopath/2007/PartnerControls"/>
    </lcf76f155ced4ddcb4097134ff3c332f>
    <TaxCatchAll xmlns="bfac45c1-e1b9-42b0-a54e-7a3ac67efa7b" xsi:nil="true"/>
  </documentManagement>
</p:properties>
</file>

<file path=customXml/itemProps1.xml><?xml version="1.0" encoding="utf-8"?>
<ds:datastoreItem xmlns:ds="http://schemas.openxmlformats.org/officeDocument/2006/customXml" ds:itemID="{2C82FF73-71FA-411B-808E-E8252F1FD3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E8BBA5-2C69-4FAF-AA40-6B0460A2A151}"/>
</file>

<file path=customXml/itemProps3.xml><?xml version="1.0" encoding="utf-8"?>
<ds:datastoreItem xmlns:ds="http://schemas.openxmlformats.org/officeDocument/2006/customXml" ds:itemID="{25CF2106-2E9D-49FA-B425-576D6245ACB4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(State Society) High School Presentation</dc:title>
  <cp:revision>3</cp:revision>
  <cp:lastPrinted>2024-08-07T14:08:00Z</cp:lastPrinted>
  <dcterms:created xsi:type="dcterms:W3CDTF">2006-08-16T00:00:00Z</dcterms:created>
  <dcterms:modified xsi:type="dcterms:W3CDTF">2024-11-01T16:54:08Z</dcterms:modified>
  <dc:identifier>DAGJK_in3fU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xd_ProgID">
    <vt:lpwstr/>
  </property>
  <property fmtid="{D5CDD505-2E9C-101B-9397-08002B2CF9AE}" pid="3" name="MediaServiceImageTags">
    <vt:lpwstr/>
  </property>
  <property fmtid="{D5CDD505-2E9C-101B-9397-08002B2CF9AE}" pid="4" name="ContentTypeId">
    <vt:lpwstr>0x010100B8519310C1E43D448A87DAFFBE450293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Used">
    <vt:lpwstr>true</vt:lpwstr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  <property fmtid="{D5CDD505-2E9C-101B-9397-08002B2CF9AE}" pid="13" name="Yes">
    <vt:lpwstr>true</vt:lpwstr>
  </property>
</Properties>
</file>